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9" r:id="rId5"/>
    <p:sldId id="260" r:id="rId6"/>
    <p:sldId id="261" r:id="rId7"/>
    <p:sldId id="271" r:id="rId8"/>
    <p:sldId id="262" r:id="rId9"/>
    <p:sldId id="263" r:id="rId10"/>
    <p:sldId id="264" r:id="rId11"/>
    <p:sldId id="265" r:id="rId12"/>
    <p:sldId id="266" r:id="rId13"/>
    <p:sldId id="272" r:id="rId14"/>
    <p:sldId id="273" r:id="rId15"/>
    <p:sldId id="274" r:id="rId16"/>
    <p:sldId id="275" r:id="rId17"/>
    <p:sldId id="276" r:id="rId18"/>
    <p:sldId id="277" r:id="rId19"/>
    <p:sldId id="269" r:id="rId20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8814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6534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654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2016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9998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5731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1440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5191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504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4116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2488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55FB5-9F5E-4454-B823-249051946F61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F2321-2E3B-4022-B98D-95BE492746A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766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041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887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518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887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887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887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763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887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887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8872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887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8872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158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158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158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158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1585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1783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818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1072</TotalTime>
  <Words>0</Words>
  <Application>Microsoft Office PowerPoint</Application>
  <PresentationFormat>화면 슬라이드 쇼(4:3)</PresentationFormat>
  <Paragraphs>0</Paragraphs>
  <Slides>19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신혜진</dc:creator>
  <cp:lastModifiedBy>신혜진</cp:lastModifiedBy>
  <cp:revision>16</cp:revision>
  <cp:lastPrinted>2018-10-11T07:11:32Z</cp:lastPrinted>
  <dcterms:created xsi:type="dcterms:W3CDTF">2018-10-10T01:34:23Z</dcterms:created>
  <dcterms:modified xsi:type="dcterms:W3CDTF">2018-11-19T02:12:34Z</dcterms:modified>
</cp:coreProperties>
</file>