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88" r:id="rId4"/>
    <p:sldId id="290" r:id="rId5"/>
    <p:sldId id="291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6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830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851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057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603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2667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7779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40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917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349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282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507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E6081-592F-48A8-8822-138AECC9664C}" type="datetimeFigureOut">
              <a:rPr lang="ko-KR" altLang="en-US" smtClean="0"/>
              <a:t>2020-04-14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EE21E-EC6C-40BD-AE12-F66F7BB3F3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60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64605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&lt;</a:t>
            </a:r>
            <a:r>
              <a:rPr lang="ko-KR" altLang="en-US" dirty="0" smtClean="0"/>
              <a:t>데이터 끄는 방법</a:t>
            </a:r>
            <a:r>
              <a:rPr lang="en-US" altLang="ko-KR" dirty="0" smtClean="0"/>
              <a:t>&gt;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7" y="1137466"/>
            <a:ext cx="5149121" cy="518339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1. </a:t>
            </a:r>
            <a:r>
              <a:rPr lang="ko-KR" altLang="en-US" sz="2000" dirty="0" smtClean="0"/>
              <a:t>휴대폰 상단의 </a:t>
            </a:r>
            <a:r>
              <a:rPr lang="ko-KR" altLang="en-US" sz="2000" dirty="0" err="1" smtClean="0"/>
              <a:t>스크롤바를</a:t>
            </a:r>
            <a:r>
              <a:rPr lang="ko-KR" altLang="en-US" sz="2000" dirty="0" smtClean="0"/>
              <a:t> 내린다</a:t>
            </a:r>
            <a:r>
              <a:rPr lang="en-US" altLang="ko-KR" sz="2000" dirty="0" smtClean="0"/>
              <a:t>. </a:t>
            </a:r>
            <a:endParaRPr lang="ko-KR" altLang="en-US" sz="2000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097587" y="1088038"/>
            <a:ext cx="5567191" cy="534815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2.</a:t>
            </a:r>
            <a:r>
              <a:rPr lang="ko-KR" altLang="en-US" sz="2000" dirty="0"/>
              <a:t> </a:t>
            </a:r>
            <a:r>
              <a:rPr lang="ko-KR" altLang="en-US" sz="2000" dirty="0" smtClean="0"/>
              <a:t>화살표모양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↑↓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의 불이 꺼지도록 터치한다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pic>
        <p:nvPicPr>
          <p:cNvPr id="7" name="내용 개체 틀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6" y="1962150"/>
            <a:ext cx="4959651" cy="4227513"/>
          </a:xfrm>
          <a:prstGeom prst="rect">
            <a:avLst/>
          </a:prstGeom>
        </p:spPr>
      </p:pic>
      <p:pic>
        <p:nvPicPr>
          <p:cNvPr id="8" name="내용 개체 틀 5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636697" y="1962150"/>
            <a:ext cx="4718691" cy="422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316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64605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&lt;</a:t>
            </a:r>
            <a:r>
              <a:rPr lang="ko-KR" altLang="en-US" dirty="0" smtClean="0"/>
              <a:t>데이터 끄는 방법</a:t>
            </a:r>
            <a:r>
              <a:rPr lang="en-US" altLang="ko-KR" dirty="0" smtClean="0"/>
              <a:t>&gt;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7" y="1137466"/>
            <a:ext cx="5157787" cy="534815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3</a:t>
            </a:r>
            <a:r>
              <a:rPr lang="en-US" altLang="ko-KR" sz="2000" dirty="0" smtClean="0"/>
              <a:t>.  </a:t>
            </a:r>
            <a:r>
              <a:rPr lang="ko-KR" altLang="en-US" sz="2000" dirty="0" err="1" smtClean="0"/>
              <a:t>모바일</a:t>
            </a:r>
            <a:r>
              <a:rPr lang="ko-KR" altLang="en-US" sz="2000" dirty="0" smtClean="0"/>
              <a:t> 데이터 </a:t>
            </a:r>
            <a:r>
              <a:rPr lang="en-US" altLang="ko-KR" sz="2000" dirty="0" smtClean="0"/>
              <a:t>“</a:t>
            </a:r>
            <a:r>
              <a:rPr lang="ko-KR" altLang="en-US" sz="2000" dirty="0" smtClean="0"/>
              <a:t>끄기</a:t>
            </a:r>
            <a:r>
              <a:rPr lang="en-US" altLang="ko-KR" sz="2000" dirty="0" smtClean="0"/>
              <a:t>”</a:t>
            </a:r>
            <a:r>
              <a:rPr lang="ko-KR" altLang="en-US" sz="2000" dirty="0" smtClean="0"/>
              <a:t>를 누른다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pic>
        <p:nvPicPr>
          <p:cNvPr id="7" name="내용 개체 틀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1962150"/>
            <a:ext cx="4642138" cy="4227513"/>
          </a:xfrm>
          <a:prstGeom prst="rect">
            <a:avLst/>
          </a:prstGeom>
        </p:spPr>
      </p:pic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097588" y="1145705"/>
            <a:ext cx="5591904" cy="534815"/>
          </a:xfrm>
        </p:spPr>
        <p:txBody>
          <a:bodyPr>
            <a:normAutofit fontScale="92500"/>
          </a:bodyPr>
          <a:lstStyle/>
          <a:p>
            <a:r>
              <a:rPr lang="en-US" altLang="ko-KR" sz="2000" dirty="0"/>
              <a:t>4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화살표모양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↑↓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의 불이 꺼진 것을 확인한다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pic>
        <p:nvPicPr>
          <p:cNvPr id="8" name="내용 개체 틀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657762" y="1962150"/>
            <a:ext cx="3384163" cy="431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00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64605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&lt;</a:t>
            </a:r>
            <a:r>
              <a:rPr lang="ko-KR" altLang="en-US" dirty="0" err="1" smtClean="0"/>
              <a:t>와이파이</a:t>
            </a:r>
            <a:r>
              <a:rPr lang="ko-KR" altLang="en-US" dirty="0" smtClean="0"/>
              <a:t> 켜는 방법</a:t>
            </a:r>
            <a:r>
              <a:rPr lang="en-US" altLang="ko-KR" dirty="0" smtClean="0"/>
              <a:t>&gt;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7" y="1137466"/>
            <a:ext cx="5157787" cy="534815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1. </a:t>
            </a:r>
            <a:r>
              <a:rPr lang="ko-KR" altLang="en-US" sz="2000" dirty="0" smtClean="0"/>
              <a:t>휴대폰 상단의 </a:t>
            </a:r>
            <a:r>
              <a:rPr lang="ko-KR" altLang="en-US" sz="2000" dirty="0" err="1" smtClean="0"/>
              <a:t>스크롤바를</a:t>
            </a:r>
            <a:r>
              <a:rPr lang="ko-KR" altLang="en-US" sz="2000" dirty="0" smtClean="0"/>
              <a:t> 내린다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pic>
        <p:nvPicPr>
          <p:cNvPr id="7" name="내용 개체 틀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63828" y="1962150"/>
            <a:ext cx="4102442" cy="4227513"/>
          </a:xfrm>
          <a:prstGeom prst="rect">
            <a:avLst/>
          </a:prstGeom>
        </p:spPr>
      </p:pic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997574" y="996778"/>
            <a:ext cx="6036747" cy="642551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2. </a:t>
            </a:r>
            <a:r>
              <a:rPr lang="ko-KR" altLang="en-US" sz="2000" dirty="0" smtClean="0"/>
              <a:t>안테나모양</a:t>
            </a:r>
            <a:r>
              <a:rPr lang="en-US" altLang="ko-KR" sz="2000" dirty="0" smtClean="0"/>
              <a:t>(</a:t>
            </a:r>
            <a:r>
              <a:rPr lang="ko-KR" altLang="en-US" sz="2000" dirty="0" err="1" smtClean="0"/>
              <a:t>와이파이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의 불이 켜지도록 터치한다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pic>
        <p:nvPicPr>
          <p:cNvPr id="8" name="내용 개체 틀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268994" y="1962150"/>
            <a:ext cx="3908386" cy="434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0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64605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&lt;</a:t>
            </a:r>
            <a:r>
              <a:rPr lang="ko-KR" altLang="en-US" dirty="0" err="1" smtClean="0"/>
              <a:t>와이파이</a:t>
            </a:r>
            <a:r>
              <a:rPr lang="ko-KR" altLang="en-US" dirty="0" smtClean="0"/>
              <a:t> 켜는 방법</a:t>
            </a:r>
            <a:r>
              <a:rPr lang="en-US" altLang="ko-KR" dirty="0" smtClean="0"/>
              <a:t>&gt;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7" y="1137466"/>
            <a:ext cx="5157787" cy="534815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3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휴대폰의 설정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환경설정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을 클릭한다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097588" y="1021492"/>
            <a:ext cx="5183188" cy="642551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4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연결을 클릭한다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pic>
        <p:nvPicPr>
          <p:cNvPr id="8" name="내용 개체 틀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450226" y="1861752"/>
            <a:ext cx="3731741" cy="4327912"/>
          </a:xfrm>
          <a:prstGeom prst="rect">
            <a:avLst/>
          </a:prstGeom>
        </p:spPr>
      </p:pic>
      <p:pic>
        <p:nvPicPr>
          <p:cNvPr id="10" name="내용 개체 틀 9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922638" y="1962150"/>
            <a:ext cx="4786184" cy="422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03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664605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&lt;</a:t>
            </a:r>
            <a:r>
              <a:rPr lang="ko-KR" altLang="en-US" dirty="0" err="1" smtClean="0"/>
              <a:t>와이파이</a:t>
            </a:r>
            <a:r>
              <a:rPr lang="ko-KR" altLang="en-US" dirty="0" smtClean="0"/>
              <a:t> 켜는 방법</a:t>
            </a:r>
            <a:r>
              <a:rPr lang="en-US" altLang="ko-KR" dirty="0" smtClean="0"/>
              <a:t>&gt;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7" y="1137466"/>
            <a:ext cx="5157787" cy="534815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5</a:t>
            </a:r>
            <a:r>
              <a:rPr lang="en-US" altLang="ko-KR" sz="2000" dirty="0" smtClean="0"/>
              <a:t>. Wi-Fi</a:t>
            </a:r>
            <a:r>
              <a:rPr lang="ko-KR" altLang="en-US" sz="2000" dirty="0" err="1" smtClean="0"/>
              <a:t>를</a:t>
            </a:r>
            <a:r>
              <a:rPr lang="ko-KR" altLang="en-US" sz="2000" dirty="0" smtClean="0"/>
              <a:t> 클릭한다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pic>
        <p:nvPicPr>
          <p:cNvPr id="7" name="내용 개체 틀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05016" y="1962150"/>
            <a:ext cx="3832998" cy="4227513"/>
          </a:xfrm>
          <a:prstGeom prst="rect">
            <a:avLst/>
          </a:prstGeom>
        </p:spPr>
      </p:pic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097588" y="1029730"/>
            <a:ext cx="5183188" cy="642551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6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연결됨을 확인한다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pic>
        <p:nvPicPr>
          <p:cNvPr id="8" name="내용 개체 틀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236042" y="1869990"/>
            <a:ext cx="4712043" cy="436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69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109</Words>
  <Application>Microsoft Office PowerPoint</Application>
  <PresentationFormat>와이드스크린</PresentationFormat>
  <Paragraphs>15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8" baseType="lpstr">
      <vt:lpstr>맑은 고딕</vt:lpstr>
      <vt:lpstr>Arial</vt:lpstr>
      <vt:lpstr>Office 테마</vt:lpstr>
      <vt:lpstr>&lt;데이터 끄는 방법&gt;</vt:lpstr>
      <vt:lpstr>&lt;데이터 끄는 방법&gt;</vt:lpstr>
      <vt:lpstr>&lt;와이파이 켜는 방법&gt;</vt:lpstr>
      <vt:lpstr>&lt;와이파이 켜는 방법&gt;</vt:lpstr>
      <vt:lpstr>&lt;와이파이 켜는 방법&gt;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46</cp:revision>
  <dcterms:created xsi:type="dcterms:W3CDTF">2020-04-08T01:21:12Z</dcterms:created>
  <dcterms:modified xsi:type="dcterms:W3CDTF">2020-04-14T08:31:27Z</dcterms:modified>
</cp:coreProperties>
</file>