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25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5418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7957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494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220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9386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3890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417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684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5733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7419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5C086-3DE4-4B50-946C-DAF928254F88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19536-FFFA-484A-8FF9-460699B244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0621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0086" y="233318"/>
            <a:ext cx="11615352" cy="68108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ko-KR" dirty="0" smtClean="0"/>
              <a:t>&lt;</a:t>
            </a:r>
            <a:r>
              <a:rPr lang="ko-KR" altLang="en-US" dirty="0" err="1" smtClean="0"/>
              <a:t>출석체크하는</a:t>
            </a:r>
            <a:r>
              <a:rPr lang="ko-KR" altLang="en-US" dirty="0" smtClean="0"/>
              <a:t> 방법</a:t>
            </a:r>
            <a:r>
              <a:rPr lang="en-US" altLang="ko-KR" dirty="0" smtClean="0"/>
              <a:t>&gt;</a:t>
            </a:r>
            <a:endParaRPr lang="ko-KR" alt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0086" y="996778"/>
            <a:ext cx="5544065" cy="5626274"/>
          </a:xfrm>
          <a:prstGeom prst="rect">
            <a:avLst/>
          </a:prstGeom>
        </p:spPr>
      </p:pic>
      <p:pic>
        <p:nvPicPr>
          <p:cNvPr id="6" name="내용 개체 틀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20714" y="996778"/>
            <a:ext cx="5914767" cy="562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782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0086" y="241556"/>
            <a:ext cx="11615352" cy="68108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ko-KR" dirty="0" smtClean="0"/>
              <a:t>&lt;</a:t>
            </a:r>
            <a:r>
              <a:rPr lang="ko-KR" altLang="en-US" dirty="0" err="1" smtClean="0"/>
              <a:t>출석체크하는</a:t>
            </a:r>
            <a:r>
              <a:rPr lang="ko-KR" altLang="en-US" dirty="0" smtClean="0"/>
              <a:t> 방법</a:t>
            </a:r>
            <a:r>
              <a:rPr lang="en-US" altLang="ko-KR" dirty="0" smtClean="0"/>
              <a:t>&gt;</a:t>
            </a:r>
            <a:endParaRPr lang="ko-KR" alt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8898" y="1128584"/>
            <a:ext cx="5980670" cy="5494637"/>
          </a:xfrm>
          <a:prstGeom prst="rect">
            <a:avLst/>
          </a:prstGeom>
        </p:spPr>
      </p:pic>
      <p:pic>
        <p:nvPicPr>
          <p:cNvPr id="6" name="내용 개체 틀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73794" y="1112108"/>
            <a:ext cx="5395783" cy="549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390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8</Words>
  <Application>Microsoft Office PowerPoint</Application>
  <PresentationFormat>와이드스크린</PresentationFormat>
  <Paragraphs>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&lt;출석체크하는 방법&gt;</vt:lpstr>
      <vt:lpstr>&lt;출석체크하는 방법&gt;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9</cp:revision>
  <dcterms:created xsi:type="dcterms:W3CDTF">2020-04-14T00:41:34Z</dcterms:created>
  <dcterms:modified xsi:type="dcterms:W3CDTF">2020-04-14T08:32:13Z</dcterms:modified>
</cp:coreProperties>
</file>