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embedTrueTypeFonts="1" saveSubsetFonts="1">
  <p:sldMasterIdLst>
    <p:sldMasterId id="2147483661" r:id="rId1"/>
  </p:sldMasterIdLst>
  <p:notesMasterIdLst>
    <p:notesMasterId r:id="rId2"/>
  </p:notesMasterIdLst>
  <p:handoutMasterIdLst>
    <p:handoutMasterId r:id="rId3"/>
  </p:handoutMasterIdLst>
  <p:sldIdLst>
    <p:sldId id="256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 horzBarState="maximized">
    <p:restoredLeft sz="10994"/>
    <p:restoredTop sz="96238"/>
  </p:normalViewPr>
  <p:slideViewPr>
    <p:cSldViewPr snapToGrid="0">
      <p:cViewPr varScale="1">
        <p:scale>
          <a:sx n="110" d="100"/>
          <a:sy n="110" d="100"/>
        </p:scale>
        <p:origin x="810" y="108"/>
      </p:cViewPr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888" y="96"/>
      </p:cViewPr>
    </p:cSldViewPr>
  </p:notesViewPr>
  <p:gridSpacing cx="36868100" cy="368681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presProps" Target="presProps.xml"  /><Relationship Id="rId6" Type="http://schemas.openxmlformats.org/officeDocument/2006/relationships/viewProps" Target="viewProps.xml"  /><Relationship Id="rId7" Type="http://schemas.openxmlformats.org/officeDocument/2006/relationships/theme" Target="theme/theme1.xml"  /><Relationship Id="rId8" Type="http://schemas.openxmlformats.org/officeDocument/2006/relationships/tableStyles" Target="tableStyle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1BECF0FC-28F3-43DD-B183-6B504BF8BE96}" type="datetime1">
              <a:rPr lang="ko-KR" altLang="en-US"/>
              <a:pPr lvl="0">
                <a:defRPr lang="ko-KR" altLang="en-US"/>
              </a:pPr>
              <a:t>2020-02-11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38BD94A7-0E4E-483C-AE87-178BEE324F58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5A01BCCA-8342-4B16-AA96-B36E90B93CCD}" type="datetime1">
              <a:rPr lang="ko-KR" altLang="en-US"/>
              <a:pPr lvl="0">
                <a:defRPr lang="ko-KR" altLang="en-US"/>
              </a:pPr>
              <a:t>2020-02-11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 편집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4033ED1D-5744-49B6-86B0-A532027227D0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>
            <a:spLocks noGrp="1"/>
          </p:cNvSpPr>
          <p:nvPr>
            <p:ph type="ctrTitle" idx="0"/>
          </p:nvPr>
        </p:nvSpPr>
        <p:spPr>
          <a:xfrm>
            <a:off x="7134044" y="1250830"/>
            <a:ext cx="4830794" cy="3300486"/>
          </a:xfrm>
          <a:noFill/>
        </p:spPr>
        <p:txBody>
          <a:bodyPr vert="horz" lIns="91440" tIns="45720" rIns="91440" bIns="45720" anchor="ctr">
            <a:noAutofit/>
          </a:bodyPr>
          <a:lstStyle>
            <a:lvl1pPr algn="l">
              <a:defRPr lang="ko-KR" altLang="en-US" sz="7200" b="0" i="0" spc="0" dirty="0">
                <a:solidFill>
                  <a:schemeClr val="accent2">
                    <a:lumMod val="75000"/>
                  </a:schemeClr>
                </a:solidFill>
                <a:latin typeface="Mucha Wo Minagara Milk tea"/>
                <a:ea typeface="맑은 고딕"/>
              </a:defRPr>
            </a:lvl1pPr>
          </a:lstStyle>
          <a:p>
            <a:pPr lvl="0" algn="dist">
              <a:spcAft>
                <a:spcPts val="200"/>
              </a:spcAft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4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B679626A-030A-428A-8F6C-02DBBBCEF8B9}" type="datetime1">
              <a:rPr lang="ko-KR" altLang="en-US"/>
              <a:pPr lvl="0">
                <a:defRPr lang="ko-KR" altLang="en-US"/>
              </a:pPr>
              <a:t>2020-02-11</a:t>
            </a:fld>
            <a:endParaRPr lang="ko-KR" altLang="en-US"/>
          </a:p>
        </p:txBody>
      </p:sp>
      <p:sp>
        <p:nvSpPr>
          <p:cNvPr id="1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9B6ADB28-AEB7-4A17-B82E-FB255641344D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사용자 지정 레이아웃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그림 개체 틀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0" name="그림 개체 틀 7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7620000" cy="68580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B679626A-030A-428A-8F6C-02DBBBCEF8B9}" type="datetime1">
              <a:rPr lang="ko-KR" altLang="en-US"/>
              <a:pPr lvl="0">
                <a:defRPr lang="ko-KR" altLang="en-US"/>
              </a:pPr>
              <a:t>2020-02-11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9B6ADB28-AEB7-4A17-B82E-FB255641344D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1_사용자 지정 레이아웃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그림 개체 틀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그림 개체 틀 7"/>
          <p:cNvSpPr>
            <a:spLocks noGrp="1"/>
          </p:cNvSpPr>
          <p:nvPr>
            <p:ph type="pic" sz="quarter" idx="14"/>
          </p:nvPr>
        </p:nvSpPr>
        <p:spPr>
          <a:xfrm>
            <a:off x="1076746" y="1167693"/>
            <a:ext cx="4285829" cy="4522614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B679626A-030A-428A-8F6C-02DBBBCEF8B9}" type="datetime1">
              <a:rPr lang="ko-KR" altLang="en-US"/>
              <a:pPr lvl="0">
                <a:defRPr lang="ko-KR" altLang="en-US"/>
              </a:pPr>
              <a:t>2020-02-11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9B6ADB28-AEB7-4A17-B82E-FB255641344D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2_사용자 지정 레이아웃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22" name="그림 개체 틀 7"/>
          <p:cNvSpPr>
            <a:spLocks noGrp="1"/>
          </p:cNvSpPr>
          <p:nvPr>
            <p:ph type="pic" sz="quarter" idx="16"/>
          </p:nvPr>
        </p:nvSpPr>
        <p:spPr>
          <a:xfrm>
            <a:off x="8956668" y="1290813"/>
            <a:ext cx="1266826" cy="3190524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20" name="그림 개체 틀 7"/>
          <p:cNvSpPr>
            <a:spLocks noGrp="1"/>
          </p:cNvSpPr>
          <p:nvPr>
            <p:ph type="pic" sz="quarter" idx="15"/>
          </p:nvPr>
        </p:nvSpPr>
        <p:spPr>
          <a:xfrm>
            <a:off x="5227630" y="1000125"/>
            <a:ext cx="1622440" cy="37719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3" name="그림 개체 틀 7"/>
          <p:cNvSpPr>
            <a:spLocks noGrp="1"/>
          </p:cNvSpPr>
          <p:nvPr>
            <p:ph type="pic" sz="quarter" idx="14"/>
          </p:nvPr>
        </p:nvSpPr>
        <p:spPr>
          <a:xfrm>
            <a:off x="1171576" y="1579178"/>
            <a:ext cx="2657474" cy="2804294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B679626A-030A-428A-8F6C-02DBBBCEF8B9}" type="datetime1">
              <a:rPr lang="ko-KR" altLang="en-US"/>
              <a:pPr lvl="0">
                <a:defRPr lang="ko-KR" altLang="en-US"/>
              </a:pPr>
              <a:t>2020-02-11</a:t>
            </a:fld>
            <a:endParaRPr lang="ko-KR" altLang="en-US"/>
          </a:p>
        </p:txBody>
      </p:sp>
      <p:sp>
        <p:nvSpPr>
          <p:cNvPr id="10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1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9B6ADB28-AEB7-4A17-B82E-FB255641344D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3_사용자 지정 레이아웃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48" name="직사각형 47"/>
          <p:cNvSpPr/>
          <p:nvPr userDrawn="1"/>
        </p:nvSpPr>
        <p:spPr>
          <a:xfrm>
            <a:off x="0" y="5562601"/>
            <a:ext cx="12192000" cy="12953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3" name="텍스트 개체 틀 8"/>
          <p:cNvSpPr>
            <a:spLocks noGrp="1"/>
          </p:cNvSpPr>
          <p:nvPr>
            <p:ph type="body" sz="quarter" idx="16"/>
          </p:nvPr>
        </p:nvSpPr>
        <p:spPr>
          <a:xfrm>
            <a:off x="720724" y="1857376"/>
            <a:ext cx="10750551" cy="4170892"/>
          </a:xfrm>
          <a:noFill/>
        </p:spPr>
        <p:txBody>
          <a:bodyPr>
            <a:normAutofit/>
          </a:bodyPr>
          <a:lstStyle>
            <a:lvl1pPr marL="0" indent="0" algn="l" defTabSz="914400" rtl="0" eaLnBrk="1" latinLnBrk="1" hangingPunct="1">
              <a:buNone/>
              <a:defRPr lang="en-US" altLang="en-US" sz="1600" i="1" kern="1200" dirty="0">
                <a:solidFill>
                  <a:schemeClr val="tx2"/>
                </a:solidFill>
                <a:latin typeface="Noto Sans"/>
                <a:ea typeface="맑은 고딕"/>
                <a:cs typeface="Arial"/>
              </a:defRPr>
            </a:lvl1pPr>
          </a:lstStyle>
          <a:p>
            <a:pPr marL="0" lvl="0" indent="0" algn="l" defTabSz="900000" eaLnBrk="1" latinLnBrk="1" hangingPunct="1">
              <a:spcBef>
                <a:spcPct val="20000"/>
              </a:spcBef>
              <a:buFont typeface="Arial"/>
              <a:buNone/>
              <a:defRPr lang="ko-KR" altLang="en-US"/>
            </a:pPr>
            <a:r>
              <a:rPr lang="en-US"/>
              <a:t/>
            </a:r>
            <a:endParaRPr lang="en-US"/>
          </a:p>
        </p:txBody>
      </p:sp>
      <p:sp>
        <p:nvSpPr>
          <p:cNvPr id="7" name="제목 1"/>
          <p:cNvSpPr>
            <a:spLocks noGrp="1"/>
          </p:cNvSpPr>
          <p:nvPr>
            <p:ph type="ctrTitle" idx="0"/>
          </p:nvPr>
        </p:nvSpPr>
        <p:spPr>
          <a:xfrm>
            <a:off x="9525" y="743498"/>
            <a:ext cx="12172950" cy="830792"/>
          </a:xfrm>
        </p:spPr>
        <p:txBody>
          <a:bodyPr vert="horz" lIns="91440" tIns="45720" rIns="91440" bIns="45720" anchor="ctr">
            <a:noAutofit/>
          </a:bodyPr>
          <a:lstStyle>
            <a:lvl1pPr algn="ctr">
              <a:defRPr lang="ko-KR" altLang="en-US" sz="4800" b="0" i="0" kern="1200" spc="0" dirty="0">
                <a:solidFill>
                  <a:schemeClr val="accent3"/>
                </a:solidFill>
                <a:latin typeface="Mucha Wo Minagara Milk tea"/>
                <a:ea typeface="맑은 고딕"/>
                <a:cs typeface="+mj-cs"/>
              </a:defRPr>
            </a:lvl1pPr>
          </a:lstStyle>
          <a:p>
            <a:pPr marL="0"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grpSp>
        <p:nvGrpSpPr>
          <p:cNvPr id="8" name="그룹 7"/>
          <p:cNvGrpSpPr/>
          <p:nvPr userDrawn="1"/>
        </p:nvGrpSpPr>
        <p:grpSpPr>
          <a:xfrm rot="0" flipH="1">
            <a:off x="10316373" y="4876800"/>
            <a:ext cx="1534314" cy="1754188"/>
            <a:chOff x="4827588" y="1968500"/>
            <a:chExt cx="2536825" cy="2900363"/>
          </a:xfrm>
        </p:grpSpPr>
        <p:sp>
          <p:nvSpPr>
            <p:cNvPr id="9" name="Oval 5"/>
            <p:cNvSpPr>
              <a:spLocks noChangeArrowheads="1"/>
            </p:cNvSpPr>
            <p:nvPr/>
          </p:nvSpPr>
          <p:spPr>
            <a:xfrm>
              <a:off x="4878388" y="3414713"/>
              <a:ext cx="1604963" cy="841375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" name="Freeform 6"/>
            <p:cNvSpPr/>
            <p:nvPr/>
          </p:nvSpPr>
          <p:spPr>
            <a:xfrm>
              <a:off x="4905375" y="3371850"/>
              <a:ext cx="428625" cy="671513"/>
            </a:xfrm>
            <a:custGeom>
              <a:avLst/>
              <a:gdLst>
                <a:gd name="T0" fmla="*/ 5 w 101"/>
                <a:gd name="T1" fmla="*/ 0 h 158"/>
                <a:gd name="T2" fmla="*/ 15 w 101"/>
                <a:gd name="T3" fmla="*/ 71 h 158"/>
                <a:gd name="T4" fmla="*/ 0 w 101"/>
                <a:gd name="T5" fmla="*/ 102 h 158"/>
                <a:gd name="T6" fmla="*/ 39 w 101"/>
                <a:gd name="T7" fmla="*/ 150 h 158"/>
                <a:gd name="T8" fmla="*/ 67 w 101"/>
                <a:gd name="T9" fmla="*/ 138 h 158"/>
                <a:gd name="T10" fmla="*/ 43 w 101"/>
                <a:gd name="T11" fmla="*/ 111 h 158"/>
                <a:gd name="T12" fmla="*/ 84 w 101"/>
                <a:gd name="T13" fmla="*/ 71 h 158"/>
                <a:gd name="T14" fmla="*/ 101 w 101"/>
                <a:gd name="T15" fmla="*/ 0 h 158"/>
                <a:gd name="T16" fmla="*/ 5 w 101"/>
                <a:gd name="T17" fmla="*/ 0 h 1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5" y="0"/>
                  </a:moveTo>
                  <a:quadBezTo>
                    <a:pt x="15" y="71"/>
                    <a:pt x="15" y="71"/>
                  </a:quadBezTo>
                  <a:quadBezTo>
                    <a:pt x="0" y="102"/>
                    <a:pt x="0" y="102"/>
                  </a:quadBezTo>
                  <a:cubicBezTo>
                    <a:pt x="0" y="102"/>
                    <a:pt x="22" y="142"/>
                    <a:pt x="39" y="150"/>
                  </a:cubicBezTo>
                  <a:cubicBezTo>
                    <a:pt x="56" y="158"/>
                    <a:pt x="67" y="138"/>
                    <a:pt x="67" y="138"/>
                  </a:cubicBezTo>
                  <a:quadBezTo>
                    <a:pt x="43" y="111"/>
                    <a:pt x="43" y="111"/>
                  </a:quadBezTo>
                  <a:cubicBezTo>
                    <a:pt x="43" y="111"/>
                    <a:pt x="78" y="94"/>
                    <a:pt x="84" y="71"/>
                  </a:cubicBezTo>
                  <a:cubicBezTo>
                    <a:pt x="91" y="49"/>
                    <a:pt x="101" y="0"/>
                    <a:pt x="101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6e4028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" name="Freeform 7"/>
            <p:cNvSpPr/>
            <p:nvPr/>
          </p:nvSpPr>
          <p:spPr>
            <a:xfrm>
              <a:off x="5751513" y="2614613"/>
              <a:ext cx="284163" cy="998538"/>
            </a:xfrm>
            <a:custGeom>
              <a:avLst/>
              <a:gdLst>
                <a:gd name="T0" fmla="*/ 67 w 67"/>
                <a:gd name="T1" fmla="*/ 102 h 235"/>
                <a:gd name="T2" fmla="*/ 62 w 67"/>
                <a:gd name="T3" fmla="*/ 226 h 235"/>
                <a:gd name="T4" fmla="*/ 33 w 67"/>
                <a:gd name="T5" fmla="*/ 232 h 235"/>
                <a:gd name="T6" fmla="*/ 0 w 67"/>
                <a:gd name="T7" fmla="*/ 131 h 235"/>
                <a:gd name="T8" fmla="*/ 28 w 67"/>
                <a:gd name="T9" fmla="*/ 7 h 235"/>
                <a:gd name="T10" fmla="*/ 43 w 67"/>
                <a:gd name="T11" fmla="*/ 0 h 2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235">
                  <a:moveTo>
                    <a:pt x="67" y="102"/>
                  </a:moveTo>
                  <a:quadBezTo>
                    <a:pt x="62" y="226"/>
                    <a:pt x="62" y="226"/>
                  </a:quadBezTo>
                  <a:cubicBezTo>
                    <a:pt x="62" y="226"/>
                    <a:pt x="52" y="235"/>
                    <a:pt x="33" y="232"/>
                  </a:cubicBezTo>
                  <a:cubicBezTo>
                    <a:pt x="14" y="229"/>
                    <a:pt x="0" y="131"/>
                    <a:pt x="0" y="131"/>
                  </a:cubicBezTo>
                  <a:quadBezTo>
                    <a:pt x="28" y="7"/>
                    <a:pt x="28" y="7"/>
                  </a:quadBezTo>
                  <a:quadBezTo>
                    <a:pt x="43" y="0"/>
                    <a:pt x="43" y="0"/>
                  </a:quadBezTo>
                </a:path>
              </a:pathLst>
            </a:custGeom>
            <a:solidFill>
              <a:srgbClr val="6e4028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" name="Freeform 8"/>
            <p:cNvSpPr/>
            <p:nvPr/>
          </p:nvSpPr>
          <p:spPr>
            <a:xfrm>
              <a:off x="6032500" y="1968500"/>
              <a:ext cx="136525" cy="268288"/>
            </a:xfrm>
            <a:custGeom>
              <a:avLst/>
              <a:gdLst>
                <a:gd name="T0" fmla="*/ 32 w 32"/>
                <a:gd name="T1" fmla="*/ 32 h 63"/>
                <a:gd name="T2" fmla="*/ 15 w 32"/>
                <a:gd name="T3" fmla="*/ 8 h 63"/>
                <a:gd name="T4" fmla="*/ 5 w 32"/>
                <a:gd name="T5" fmla="*/ 44 h 63"/>
                <a:gd name="T6" fmla="*/ 13 w 32"/>
                <a:gd name="T7" fmla="*/ 63 h 63"/>
                <a:gd name="T8" fmla="*/ 32 w 32"/>
                <a:gd name="T9" fmla="*/ 32 h 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3">
                  <a:moveTo>
                    <a:pt x="32" y="32"/>
                  </a:moveTo>
                  <a:cubicBezTo>
                    <a:pt x="32" y="32"/>
                    <a:pt x="31" y="0"/>
                    <a:pt x="15" y="8"/>
                  </a:cubicBezTo>
                  <a:cubicBezTo>
                    <a:pt x="0" y="14"/>
                    <a:pt x="6" y="39"/>
                    <a:pt x="5" y="44"/>
                  </a:cubicBezTo>
                  <a:cubicBezTo>
                    <a:pt x="4" y="48"/>
                    <a:pt x="13" y="63"/>
                    <a:pt x="13" y="63"/>
                  </a:cubicBezTo>
                  <a:lnTo>
                    <a:pt x="32" y="32"/>
                  </a:lnTo>
                  <a:close/>
                </a:path>
              </a:pathLst>
            </a:custGeom>
            <a:solidFill>
              <a:srgbClr val="6e4028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" name="Freeform 9"/>
            <p:cNvSpPr/>
            <p:nvPr/>
          </p:nvSpPr>
          <p:spPr>
            <a:xfrm>
              <a:off x="4891088" y="2452688"/>
              <a:ext cx="1524000" cy="1335088"/>
            </a:xfrm>
            <a:custGeom>
              <a:avLst/>
              <a:gdLst>
                <a:gd name="T0" fmla="*/ 207 w 358"/>
                <a:gd name="T1" fmla="*/ 36 h 314"/>
                <a:gd name="T2" fmla="*/ 228 w 358"/>
                <a:gd name="T3" fmla="*/ 24 h 314"/>
                <a:gd name="T4" fmla="*/ 319 w 358"/>
                <a:gd name="T5" fmla="*/ 0 h 314"/>
                <a:gd name="T6" fmla="*/ 343 w 358"/>
                <a:gd name="T7" fmla="*/ 103 h 314"/>
                <a:gd name="T8" fmla="*/ 330 w 358"/>
                <a:gd name="T9" fmla="*/ 228 h 314"/>
                <a:gd name="T10" fmla="*/ 197 w 358"/>
                <a:gd name="T11" fmla="*/ 254 h 314"/>
                <a:gd name="T12" fmla="*/ 150 w 358"/>
                <a:gd name="T13" fmla="*/ 314 h 314"/>
                <a:gd name="T14" fmla="*/ 6 w 358"/>
                <a:gd name="T15" fmla="*/ 195 h 314"/>
                <a:gd name="T16" fmla="*/ 129 w 358"/>
                <a:gd name="T17" fmla="*/ 73 h 314"/>
                <a:gd name="T18" fmla="*/ 207 w 358"/>
                <a:gd name="T19" fmla="*/ 36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8" h="314">
                  <a:moveTo>
                    <a:pt x="207" y="36"/>
                  </a:moveTo>
                  <a:quadBezTo>
                    <a:pt x="228" y="24"/>
                    <a:pt x="228" y="24"/>
                  </a:quadBezTo>
                  <a:quadBezTo>
                    <a:pt x="319" y="0"/>
                    <a:pt x="319" y="0"/>
                  </a:quadBezTo>
                  <a:cubicBezTo>
                    <a:pt x="319" y="0"/>
                    <a:pt x="346" y="101"/>
                    <a:pt x="343" y="103"/>
                  </a:cubicBezTo>
                  <a:cubicBezTo>
                    <a:pt x="339" y="105"/>
                    <a:pt x="358" y="215"/>
                    <a:pt x="330" y="228"/>
                  </a:cubicBezTo>
                  <a:cubicBezTo>
                    <a:pt x="302" y="241"/>
                    <a:pt x="197" y="254"/>
                    <a:pt x="197" y="254"/>
                  </a:cubicBezTo>
                  <a:quadBezTo>
                    <a:pt x="150" y="314"/>
                    <a:pt x="150" y="314"/>
                  </a:quadBezTo>
                  <a:cubicBezTo>
                    <a:pt x="150" y="314"/>
                    <a:pt x="10" y="309"/>
                    <a:pt x="6" y="195"/>
                  </a:cubicBezTo>
                  <a:cubicBezTo>
                    <a:pt x="0" y="64"/>
                    <a:pt x="129" y="73"/>
                    <a:pt x="129" y="73"/>
                  </a:cubicBezTo>
                  <a:lnTo>
                    <a:pt x="207" y="36"/>
                  </a:lnTo>
                  <a:close/>
                </a:path>
              </a:pathLst>
            </a:custGeom>
            <a:solidFill>
              <a:srgbClr val="92553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" name="Freeform 10"/>
            <p:cNvSpPr/>
            <p:nvPr/>
          </p:nvSpPr>
          <p:spPr>
            <a:xfrm>
              <a:off x="5862638" y="2070100"/>
              <a:ext cx="757238" cy="820738"/>
            </a:xfrm>
            <a:custGeom>
              <a:avLst/>
              <a:gdLst>
                <a:gd name="T0" fmla="*/ 0 w 178"/>
                <a:gd name="T1" fmla="*/ 114 h 193"/>
                <a:gd name="T2" fmla="*/ 44 w 178"/>
                <a:gd name="T3" fmla="*/ 26 h 193"/>
                <a:gd name="T4" fmla="*/ 56 w 178"/>
                <a:gd name="T5" fmla="*/ 10 h 193"/>
                <a:gd name="T6" fmla="*/ 95 w 178"/>
                <a:gd name="T7" fmla="*/ 5 h 193"/>
                <a:gd name="T8" fmla="*/ 140 w 178"/>
                <a:gd name="T9" fmla="*/ 27 h 193"/>
                <a:gd name="T10" fmla="*/ 140 w 178"/>
                <a:gd name="T11" fmla="*/ 90 h 193"/>
                <a:gd name="T12" fmla="*/ 126 w 178"/>
                <a:gd name="T13" fmla="*/ 101 h 193"/>
                <a:gd name="T14" fmla="*/ 115 w 178"/>
                <a:gd name="T15" fmla="*/ 193 h 193"/>
                <a:gd name="T16" fmla="*/ 0 w 178"/>
                <a:gd name="T17" fmla="*/ 114 h 19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8" h="193">
                  <a:moveTo>
                    <a:pt x="0" y="114"/>
                  </a:moveTo>
                  <a:cubicBezTo>
                    <a:pt x="8" y="101"/>
                    <a:pt x="40" y="36"/>
                    <a:pt x="44" y="26"/>
                  </a:cubicBezTo>
                  <a:cubicBezTo>
                    <a:pt x="45" y="22"/>
                    <a:pt x="50" y="15"/>
                    <a:pt x="56" y="10"/>
                  </a:cubicBezTo>
                  <a:cubicBezTo>
                    <a:pt x="67" y="0"/>
                    <a:pt x="84" y="1"/>
                    <a:pt x="95" y="5"/>
                  </a:cubicBezTo>
                  <a:cubicBezTo>
                    <a:pt x="112" y="10"/>
                    <a:pt x="127" y="27"/>
                    <a:pt x="140" y="27"/>
                  </a:cubicBezTo>
                  <a:cubicBezTo>
                    <a:pt x="178" y="26"/>
                    <a:pt x="153" y="81"/>
                    <a:pt x="140" y="90"/>
                  </a:cubicBezTo>
                  <a:cubicBezTo>
                    <a:pt x="128" y="98"/>
                    <a:pt x="126" y="101"/>
                    <a:pt x="126" y="101"/>
                  </a:cubicBezTo>
                  <a:quadBezTo>
                    <a:pt x="115" y="193"/>
                    <a:pt x="115" y="193"/>
                  </a:quadBezTo>
                  <a:lnTo>
                    <a:pt x="0" y="114"/>
                  </a:lnTo>
                  <a:close/>
                </a:path>
              </a:pathLst>
            </a:custGeom>
            <a:solidFill>
              <a:srgbClr val="92553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" name="Freeform 11"/>
            <p:cNvSpPr/>
            <p:nvPr/>
          </p:nvSpPr>
          <p:spPr>
            <a:xfrm>
              <a:off x="4827588" y="2847975"/>
              <a:ext cx="250825" cy="357188"/>
            </a:xfrm>
            <a:custGeom>
              <a:avLst/>
              <a:gdLst>
                <a:gd name="T0" fmla="*/ 5 w 59"/>
                <a:gd name="T1" fmla="*/ 17 h 84"/>
                <a:gd name="T2" fmla="*/ 51 w 59"/>
                <a:gd name="T3" fmla="*/ 48 h 84"/>
                <a:gd name="T4" fmla="*/ 5 w 59"/>
                <a:gd name="T5" fmla="*/ 17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84">
                  <a:moveTo>
                    <a:pt x="5" y="17"/>
                  </a:moveTo>
                  <a:cubicBezTo>
                    <a:pt x="5" y="17"/>
                    <a:pt x="0" y="84"/>
                    <a:pt x="51" y="48"/>
                  </a:cubicBezTo>
                  <a:cubicBezTo>
                    <a:pt x="59" y="0"/>
                    <a:pt x="5" y="17"/>
                    <a:pt x="5" y="17"/>
                  </a:cubicBezTo>
                  <a:close/>
                </a:path>
              </a:pathLst>
            </a:custGeom>
            <a:solidFill>
              <a:srgbClr val="92553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" name="Freeform 12"/>
            <p:cNvSpPr/>
            <p:nvPr/>
          </p:nvSpPr>
          <p:spPr>
            <a:xfrm>
              <a:off x="5219700" y="3559175"/>
              <a:ext cx="442913" cy="671513"/>
            </a:xfrm>
            <a:custGeom>
              <a:avLst/>
              <a:gdLst>
                <a:gd name="T0" fmla="*/ 0 w 104"/>
                <a:gd name="T1" fmla="*/ 22 h 158"/>
                <a:gd name="T2" fmla="*/ 12 w 104"/>
                <a:gd name="T3" fmla="*/ 79 h 158"/>
                <a:gd name="T4" fmla="*/ 3 w 104"/>
                <a:gd name="T5" fmla="*/ 102 h 158"/>
                <a:gd name="T6" fmla="*/ 42 w 104"/>
                <a:gd name="T7" fmla="*/ 150 h 158"/>
                <a:gd name="T8" fmla="*/ 70 w 104"/>
                <a:gd name="T9" fmla="*/ 138 h 158"/>
                <a:gd name="T10" fmla="*/ 46 w 104"/>
                <a:gd name="T11" fmla="*/ 112 h 158"/>
                <a:gd name="T12" fmla="*/ 87 w 104"/>
                <a:gd name="T13" fmla="*/ 72 h 158"/>
                <a:gd name="T14" fmla="*/ 104 w 104"/>
                <a:gd name="T15" fmla="*/ 0 h 158"/>
                <a:gd name="T16" fmla="*/ 0 w 104"/>
                <a:gd name="T17" fmla="*/ 22 h 15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158">
                  <a:moveTo>
                    <a:pt x="0" y="22"/>
                  </a:moveTo>
                  <a:quadBezTo>
                    <a:pt x="12" y="79"/>
                    <a:pt x="12" y="79"/>
                  </a:quadBezTo>
                  <a:quadBezTo>
                    <a:pt x="3" y="102"/>
                    <a:pt x="3" y="102"/>
                  </a:quadBezTo>
                  <a:cubicBezTo>
                    <a:pt x="3" y="102"/>
                    <a:pt x="25" y="142"/>
                    <a:pt x="42" y="150"/>
                  </a:cubicBezTo>
                  <a:cubicBezTo>
                    <a:pt x="59" y="158"/>
                    <a:pt x="70" y="138"/>
                    <a:pt x="70" y="138"/>
                  </a:cubicBezTo>
                  <a:quadBezTo>
                    <a:pt x="46" y="112"/>
                    <a:pt x="46" y="112"/>
                  </a:quadBezTo>
                  <a:cubicBezTo>
                    <a:pt x="46" y="112"/>
                    <a:pt x="81" y="94"/>
                    <a:pt x="87" y="72"/>
                  </a:cubicBezTo>
                  <a:cubicBezTo>
                    <a:pt x="93" y="49"/>
                    <a:pt x="104" y="0"/>
                    <a:pt x="104" y="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92553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" name="Freeform 13"/>
            <p:cNvSpPr/>
            <p:nvPr/>
          </p:nvSpPr>
          <p:spPr>
            <a:xfrm>
              <a:off x="6078538" y="2801938"/>
              <a:ext cx="280988" cy="998538"/>
            </a:xfrm>
            <a:custGeom>
              <a:avLst/>
              <a:gdLst>
                <a:gd name="T0" fmla="*/ 66 w 66"/>
                <a:gd name="T1" fmla="*/ 102 h 235"/>
                <a:gd name="T2" fmla="*/ 62 w 66"/>
                <a:gd name="T3" fmla="*/ 227 h 235"/>
                <a:gd name="T4" fmla="*/ 33 w 66"/>
                <a:gd name="T5" fmla="*/ 232 h 235"/>
                <a:gd name="T6" fmla="*/ 0 w 66"/>
                <a:gd name="T7" fmla="*/ 131 h 235"/>
                <a:gd name="T8" fmla="*/ 28 w 66"/>
                <a:gd name="T9" fmla="*/ 7 h 235"/>
                <a:gd name="T10" fmla="*/ 42 w 66"/>
                <a:gd name="T11" fmla="*/ 0 h 2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235">
                  <a:moveTo>
                    <a:pt x="66" y="102"/>
                  </a:moveTo>
                  <a:quadBezTo>
                    <a:pt x="62" y="227"/>
                    <a:pt x="62" y="227"/>
                  </a:quadBezTo>
                  <a:cubicBezTo>
                    <a:pt x="62" y="227"/>
                    <a:pt x="52" y="235"/>
                    <a:pt x="33" y="232"/>
                  </a:cubicBezTo>
                  <a:cubicBezTo>
                    <a:pt x="14" y="229"/>
                    <a:pt x="0" y="131"/>
                    <a:pt x="0" y="131"/>
                  </a:cubicBezTo>
                  <a:quadBezTo>
                    <a:pt x="28" y="7"/>
                    <a:pt x="28" y="7"/>
                  </a:quadBezTo>
                  <a:quadBezTo>
                    <a:pt x="42" y="0"/>
                    <a:pt x="42" y="0"/>
                  </a:quadBezTo>
                </a:path>
              </a:pathLst>
            </a:custGeom>
            <a:solidFill>
              <a:srgbClr val="92553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" name="Freeform 14"/>
            <p:cNvSpPr/>
            <p:nvPr/>
          </p:nvSpPr>
          <p:spPr>
            <a:xfrm>
              <a:off x="6435725" y="2173288"/>
              <a:ext cx="128588" cy="63500"/>
            </a:xfrm>
            <a:custGeom>
              <a:avLst/>
              <a:gdLst>
                <a:gd name="T0" fmla="*/ 16 w 30"/>
                <a:gd name="T1" fmla="*/ 1 h 15"/>
                <a:gd name="T2" fmla="*/ 20 w 30"/>
                <a:gd name="T3" fmla="*/ 15 h 15"/>
                <a:gd name="T4" fmla="*/ 4 w 30"/>
                <a:gd name="T5" fmla="*/ 3 h 15"/>
                <a:gd name="T6" fmla="*/ 16 w 30"/>
                <a:gd name="T7" fmla="*/ 1 h 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5">
                  <a:moveTo>
                    <a:pt x="16" y="1"/>
                  </a:moveTo>
                  <a:cubicBezTo>
                    <a:pt x="30" y="1"/>
                    <a:pt x="20" y="15"/>
                    <a:pt x="20" y="15"/>
                  </a:cubicBezTo>
                  <a:cubicBezTo>
                    <a:pt x="20" y="15"/>
                    <a:pt x="0" y="5"/>
                    <a:pt x="4" y="3"/>
                  </a:cubicBezTo>
                  <a:cubicBezTo>
                    <a:pt x="8" y="0"/>
                    <a:pt x="16" y="1"/>
                    <a:pt x="16" y="1"/>
                  </a:cubicBezTo>
                  <a:close/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" name="Freeform 15"/>
            <p:cNvSpPr/>
            <p:nvPr/>
          </p:nvSpPr>
          <p:spPr>
            <a:xfrm>
              <a:off x="6245225" y="1998663"/>
              <a:ext cx="136525" cy="266700"/>
            </a:xfrm>
            <a:custGeom>
              <a:avLst/>
              <a:gdLst>
                <a:gd name="T0" fmla="*/ 0 w 32"/>
                <a:gd name="T1" fmla="*/ 32 h 63"/>
                <a:gd name="T2" fmla="*/ 18 w 32"/>
                <a:gd name="T3" fmla="*/ 7 h 63"/>
                <a:gd name="T4" fmla="*/ 27 w 32"/>
                <a:gd name="T5" fmla="*/ 43 h 63"/>
                <a:gd name="T6" fmla="*/ 19 w 32"/>
                <a:gd name="T7" fmla="*/ 63 h 63"/>
                <a:gd name="T8" fmla="*/ 0 w 32"/>
                <a:gd name="T9" fmla="*/ 32 h 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3">
                  <a:moveTo>
                    <a:pt x="0" y="32"/>
                  </a:moveTo>
                  <a:cubicBezTo>
                    <a:pt x="0" y="32"/>
                    <a:pt x="1" y="0"/>
                    <a:pt x="18" y="7"/>
                  </a:cubicBezTo>
                  <a:cubicBezTo>
                    <a:pt x="32" y="14"/>
                    <a:pt x="27" y="39"/>
                    <a:pt x="27" y="43"/>
                  </a:cubicBezTo>
                  <a:cubicBezTo>
                    <a:pt x="28" y="48"/>
                    <a:pt x="19" y="63"/>
                    <a:pt x="19" y="63"/>
                  </a:cubicBezTo>
                  <a:lnTo>
                    <a:pt x="0" y="32"/>
                  </a:lnTo>
                  <a:close/>
                </a:path>
              </a:pathLst>
            </a:custGeom>
            <a:solidFill>
              <a:srgbClr val="92553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" name="Oval 16"/>
            <p:cNvSpPr>
              <a:spLocks noChangeArrowheads="1"/>
            </p:cNvSpPr>
            <p:nvPr/>
          </p:nvSpPr>
          <p:spPr>
            <a:xfrm>
              <a:off x="6010275" y="4157663"/>
              <a:ext cx="1341438" cy="7112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3" name="Freeform 17"/>
            <p:cNvSpPr/>
            <p:nvPr/>
          </p:nvSpPr>
          <p:spPr>
            <a:xfrm>
              <a:off x="6088063" y="4048125"/>
              <a:ext cx="314325" cy="623888"/>
            </a:xfrm>
            <a:custGeom>
              <a:avLst/>
              <a:gdLst>
                <a:gd name="T0" fmla="*/ 7 w 74"/>
                <a:gd name="T1" fmla="*/ 0 h 147"/>
                <a:gd name="T2" fmla="*/ 18 w 74"/>
                <a:gd name="T3" fmla="*/ 60 h 147"/>
                <a:gd name="T4" fmla="*/ 0 w 74"/>
                <a:gd name="T5" fmla="*/ 94 h 147"/>
                <a:gd name="T6" fmla="*/ 19 w 74"/>
                <a:gd name="T7" fmla="*/ 136 h 147"/>
                <a:gd name="T8" fmla="*/ 38 w 74"/>
                <a:gd name="T9" fmla="*/ 139 h 147"/>
                <a:gd name="T10" fmla="*/ 20 w 74"/>
                <a:gd name="T11" fmla="*/ 99 h 147"/>
                <a:gd name="T12" fmla="*/ 51 w 74"/>
                <a:gd name="T13" fmla="*/ 80 h 147"/>
                <a:gd name="T14" fmla="*/ 74 w 74"/>
                <a:gd name="T15" fmla="*/ 0 h 147"/>
                <a:gd name="T16" fmla="*/ 7 w 74"/>
                <a:gd name="T17" fmla="*/ 0 h 14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47">
                  <a:moveTo>
                    <a:pt x="7" y="0"/>
                  </a:moveTo>
                  <a:quadBezTo>
                    <a:pt x="18" y="60"/>
                    <a:pt x="18" y="60"/>
                  </a:quadBezTo>
                  <a:quadBezTo>
                    <a:pt x="0" y="94"/>
                    <a:pt x="0" y="94"/>
                  </a:quadBezTo>
                  <a:cubicBezTo>
                    <a:pt x="0" y="94"/>
                    <a:pt x="6" y="124"/>
                    <a:pt x="19" y="136"/>
                  </a:cubicBezTo>
                  <a:cubicBezTo>
                    <a:pt x="32" y="147"/>
                    <a:pt x="38" y="139"/>
                    <a:pt x="38" y="139"/>
                  </a:cubicBezTo>
                  <a:quadBezTo>
                    <a:pt x="20" y="99"/>
                    <a:pt x="20" y="99"/>
                  </a:quadBezTo>
                  <a:quadBezTo>
                    <a:pt x="51" y="80"/>
                    <a:pt x="51" y="80"/>
                  </a:quadBezTo>
                  <a:quadBezTo>
                    <a:pt x="74" y="0"/>
                    <a:pt x="74" y="0"/>
                  </a:quadBezTo>
                  <a:lnTo>
                    <a:pt x="7" y="0"/>
                  </a:lnTo>
                  <a:close/>
                </a:path>
              </a:pathLst>
            </a:custGeom>
            <a:solidFill>
              <a:srgbClr val="f6b754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4" name="Freeform 18"/>
            <p:cNvSpPr/>
            <p:nvPr/>
          </p:nvSpPr>
          <p:spPr>
            <a:xfrm>
              <a:off x="6708775" y="3546475"/>
              <a:ext cx="174625" cy="793750"/>
            </a:xfrm>
            <a:custGeom>
              <a:avLst/>
              <a:gdLst>
                <a:gd name="T0" fmla="*/ 41 w 41"/>
                <a:gd name="T1" fmla="*/ 5 h 187"/>
                <a:gd name="T2" fmla="*/ 35 w 41"/>
                <a:gd name="T3" fmla="*/ 178 h 187"/>
                <a:gd name="T4" fmla="*/ 20 w 41"/>
                <a:gd name="T5" fmla="*/ 174 h 187"/>
                <a:gd name="T6" fmla="*/ 0 w 41"/>
                <a:gd name="T7" fmla="*/ 78 h 187"/>
                <a:gd name="T8" fmla="*/ 11 w 41"/>
                <a:gd name="T9" fmla="*/ 6 h 187"/>
                <a:gd name="T10" fmla="*/ 22 w 41"/>
                <a:gd name="T11" fmla="*/ 0 h 18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187">
                  <a:moveTo>
                    <a:pt x="41" y="5"/>
                  </a:moveTo>
                  <a:quadBezTo>
                    <a:pt x="35" y="178"/>
                    <a:pt x="35" y="178"/>
                  </a:quadBezTo>
                  <a:cubicBezTo>
                    <a:pt x="35" y="178"/>
                    <a:pt x="27" y="187"/>
                    <a:pt x="20" y="174"/>
                  </a:cubicBezTo>
                  <a:cubicBezTo>
                    <a:pt x="14" y="161"/>
                    <a:pt x="0" y="78"/>
                    <a:pt x="0" y="78"/>
                  </a:cubicBezTo>
                  <a:quadBezTo>
                    <a:pt x="11" y="6"/>
                    <a:pt x="11" y="6"/>
                  </a:quadBezTo>
                  <a:quadBezTo>
                    <a:pt x="22" y="0"/>
                    <a:pt x="22" y="0"/>
                  </a:quadBezTo>
                </a:path>
              </a:pathLst>
            </a:custGeom>
            <a:solidFill>
              <a:srgbClr val="f6b754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5" name="Freeform 19"/>
            <p:cNvSpPr/>
            <p:nvPr/>
          </p:nvSpPr>
          <p:spPr>
            <a:xfrm>
              <a:off x="7015163" y="2925763"/>
              <a:ext cx="123825" cy="160338"/>
            </a:xfrm>
            <a:custGeom>
              <a:avLst/>
              <a:gdLst>
                <a:gd name="T0" fmla="*/ 18 w 29"/>
                <a:gd name="T1" fmla="*/ 24 h 38"/>
                <a:gd name="T2" fmla="*/ 13 w 29"/>
                <a:gd name="T3" fmla="*/ 0 h 38"/>
                <a:gd name="T4" fmla="*/ 3 w 29"/>
                <a:gd name="T5" fmla="*/ 27 h 38"/>
                <a:gd name="T6" fmla="*/ 7 w 29"/>
                <a:gd name="T7" fmla="*/ 38 h 38"/>
                <a:gd name="T8" fmla="*/ 18 w 29"/>
                <a:gd name="T9" fmla="*/ 24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8">
                  <a:moveTo>
                    <a:pt x="18" y="24"/>
                  </a:moveTo>
                  <a:cubicBezTo>
                    <a:pt x="18" y="24"/>
                    <a:pt x="29" y="0"/>
                    <a:pt x="13" y="0"/>
                  </a:cubicBezTo>
                  <a:cubicBezTo>
                    <a:pt x="0" y="0"/>
                    <a:pt x="3" y="23"/>
                    <a:pt x="3" y="27"/>
                  </a:cubicBezTo>
                  <a:cubicBezTo>
                    <a:pt x="2" y="31"/>
                    <a:pt x="7" y="38"/>
                    <a:pt x="7" y="38"/>
                  </a:cubicBezTo>
                  <a:lnTo>
                    <a:pt x="18" y="24"/>
                  </a:lnTo>
                  <a:close/>
                </a:path>
              </a:pathLst>
            </a:custGeom>
            <a:solidFill>
              <a:srgbClr val="f6b754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6" name="Freeform 20"/>
            <p:cNvSpPr/>
            <p:nvPr/>
          </p:nvSpPr>
          <p:spPr>
            <a:xfrm>
              <a:off x="6032500" y="3328988"/>
              <a:ext cx="1157288" cy="944563"/>
            </a:xfrm>
            <a:custGeom>
              <a:avLst/>
              <a:gdLst>
                <a:gd name="T0" fmla="*/ 183 w 272"/>
                <a:gd name="T1" fmla="*/ 26 h 222"/>
                <a:gd name="T2" fmla="*/ 200 w 272"/>
                <a:gd name="T3" fmla="*/ 5 h 222"/>
                <a:gd name="T4" fmla="*/ 243 w 272"/>
                <a:gd name="T5" fmla="*/ 0 h 222"/>
                <a:gd name="T6" fmla="*/ 269 w 272"/>
                <a:gd name="T7" fmla="*/ 82 h 222"/>
                <a:gd name="T8" fmla="*/ 249 w 272"/>
                <a:gd name="T9" fmla="*/ 148 h 222"/>
                <a:gd name="T10" fmla="*/ 159 w 272"/>
                <a:gd name="T11" fmla="*/ 167 h 222"/>
                <a:gd name="T12" fmla="*/ 114 w 272"/>
                <a:gd name="T13" fmla="*/ 222 h 222"/>
                <a:gd name="T14" fmla="*/ 13 w 272"/>
                <a:gd name="T15" fmla="*/ 154 h 222"/>
                <a:gd name="T16" fmla="*/ 105 w 272"/>
                <a:gd name="T17" fmla="*/ 63 h 222"/>
                <a:gd name="T18" fmla="*/ 183 w 272"/>
                <a:gd name="T19" fmla="*/ 26 h 2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2" h="222">
                  <a:moveTo>
                    <a:pt x="183" y="26"/>
                  </a:moveTo>
                  <a:quadBezTo>
                    <a:pt x="200" y="5"/>
                    <a:pt x="200" y="5"/>
                  </a:quadBezTo>
                  <a:quadBezTo>
                    <a:pt x="243" y="0"/>
                    <a:pt x="243" y="0"/>
                  </a:quadBezTo>
                  <a:cubicBezTo>
                    <a:pt x="243" y="0"/>
                    <a:pt x="272" y="81"/>
                    <a:pt x="269" y="82"/>
                  </a:cubicBezTo>
                  <a:cubicBezTo>
                    <a:pt x="267" y="84"/>
                    <a:pt x="270" y="138"/>
                    <a:pt x="249" y="148"/>
                  </a:cubicBezTo>
                  <a:cubicBezTo>
                    <a:pt x="228" y="158"/>
                    <a:pt x="159" y="167"/>
                    <a:pt x="159" y="167"/>
                  </a:cubicBezTo>
                  <a:quadBezTo>
                    <a:pt x="114" y="222"/>
                    <a:pt x="114" y="222"/>
                  </a:quadBezTo>
                  <a:cubicBezTo>
                    <a:pt x="114" y="222"/>
                    <a:pt x="22" y="216"/>
                    <a:pt x="13" y="154"/>
                  </a:cubicBezTo>
                  <a:cubicBezTo>
                    <a:pt x="0" y="57"/>
                    <a:pt x="105" y="63"/>
                    <a:pt x="105" y="63"/>
                  </a:cubicBezTo>
                  <a:lnTo>
                    <a:pt x="183" y="26"/>
                  </a:lnTo>
                  <a:close/>
                </a:path>
              </a:pathLst>
            </a:custGeom>
            <a:solidFill>
              <a:srgbClr val="ec8f2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7" name="Freeform 21"/>
            <p:cNvSpPr/>
            <p:nvPr/>
          </p:nvSpPr>
          <p:spPr>
            <a:xfrm>
              <a:off x="6845300" y="3019425"/>
              <a:ext cx="519113" cy="658813"/>
            </a:xfrm>
            <a:custGeom>
              <a:avLst/>
              <a:gdLst>
                <a:gd name="T0" fmla="*/ 0 w 122"/>
                <a:gd name="T1" fmla="*/ 89 h 155"/>
                <a:gd name="T2" fmla="*/ 30 w 122"/>
                <a:gd name="T3" fmla="*/ 38 h 155"/>
                <a:gd name="T4" fmla="*/ 43 w 122"/>
                <a:gd name="T5" fmla="*/ 8 h 155"/>
                <a:gd name="T6" fmla="*/ 72 w 122"/>
                <a:gd name="T7" fmla="*/ 4 h 155"/>
                <a:gd name="T8" fmla="*/ 91 w 122"/>
                <a:gd name="T9" fmla="*/ 16 h 155"/>
                <a:gd name="T10" fmla="*/ 109 w 122"/>
                <a:gd name="T11" fmla="*/ 34 h 155"/>
                <a:gd name="T12" fmla="*/ 101 w 122"/>
                <a:gd name="T13" fmla="*/ 69 h 155"/>
                <a:gd name="T14" fmla="*/ 84 w 122"/>
                <a:gd name="T15" fmla="*/ 73 h 155"/>
                <a:gd name="T16" fmla="*/ 78 w 122"/>
                <a:gd name="T17" fmla="*/ 155 h 155"/>
                <a:gd name="T18" fmla="*/ 0 w 122"/>
                <a:gd name="T19" fmla="*/ 89 h 15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155">
                  <a:moveTo>
                    <a:pt x="0" y="89"/>
                  </a:moveTo>
                  <a:cubicBezTo>
                    <a:pt x="6" y="79"/>
                    <a:pt x="27" y="46"/>
                    <a:pt x="30" y="38"/>
                  </a:cubicBezTo>
                  <a:cubicBezTo>
                    <a:pt x="31" y="35"/>
                    <a:pt x="39" y="12"/>
                    <a:pt x="43" y="8"/>
                  </a:cubicBezTo>
                  <a:cubicBezTo>
                    <a:pt x="51" y="0"/>
                    <a:pt x="64" y="2"/>
                    <a:pt x="72" y="4"/>
                  </a:cubicBezTo>
                  <a:cubicBezTo>
                    <a:pt x="79" y="6"/>
                    <a:pt x="84" y="11"/>
                    <a:pt x="91" y="16"/>
                  </a:cubicBezTo>
                  <a:cubicBezTo>
                    <a:pt x="99" y="23"/>
                    <a:pt x="100" y="32"/>
                    <a:pt x="109" y="34"/>
                  </a:cubicBezTo>
                  <a:cubicBezTo>
                    <a:pt x="122" y="37"/>
                    <a:pt x="110" y="63"/>
                    <a:pt x="101" y="69"/>
                  </a:cubicBezTo>
                  <a:cubicBezTo>
                    <a:pt x="92" y="75"/>
                    <a:pt x="84" y="73"/>
                    <a:pt x="84" y="73"/>
                  </a:cubicBezTo>
                  <a:quadBezTo>
                    <a:pt x="78" y="155"/>
                    <a:pt x="78" y="155"/>
                  </a:quadBezTo>
                  <a:lnTo>
                    <a:pt x="0" y="89"/>
                  </a:lnTo>
                  <a:close/>
                </a:path>
              </a:pathLst>
            </a:custGeom>
            <a:solidFill>
              <a:srgbClr val="ec8f2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8" name="Freeform 22"/>
            <p:cNvSpPr/>
            <p:nvPr/>
          </p:nvSpPr>
          <p:spPr>
            <a:xfrm>
              <a:off x="5695950" y="3468688"/>
              <a:ext cx="757238" cy="527050"/>
            </a:xfrm>
            <a:custGeom>
              <a:avLst/>
              <a:gdLst>
                <a:gd name="T0" fmla="*/ 103 w 178"/>
                <a:gd name="T1" fmla="*/ 73 h 124"/>
                <a:gd name="T2" fmla="*/ 35 w 178"/>
                <a:gd name="T3" fmla="*/ 70 h 124"/>
                <a:gd name="T4" fmla="*/ 16 w 178"/>
                <a:gd name="T5" fmla="*/ 8 h 124"/>
                <a:gd name="T6" fmla="*/ 9 w 178"/>
                <a:gd name="T7" fmla="*/ 67 h 124"/>
                <a:gd name="T8" fmla="*/ 111 w 178"/>
                <a:gd name="T9" fmla="*/ 87 h 124"/>
                <a:gd name="T10" fmla="*/ 103 w 178"/>
                <a:gd name="T11" fmla="*/ 73 h 1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8" h="124">
                  <a:moveTo>
                    <a:pt x="103" y="73"/>
                  </a:moveTo>
                  <a:cubicBezTo>
                    <a:pt x="103" y="73"/>
                    <a:pt x="57" y="101"/>
                    <a:pt x="35" y="70"/>
                  </a:cubicBezTo>
                  <a:cubicBezTo>
                    <a:pt x="18" y="47"/>
                    <a:pt x="27" y="15"/>
                    <a:pt x="16" y="8"/>
                  </a:cubicBezTo>
                  <a:cubicBezTo>
                    <a:pt x="6" y="0"/>
                    <a:pt x="0" y="46"/>
                    <a:pt x="9" y="67"/>
                  </a:cubicBezTo>
                  <a:cubicBezTo>
                    <a:pt x="16" y="82"/>
                    <a:pt x="29" y="124"/>
                    <a:pt x="111" y="87"/>
                  </a:cubicBezTo>
                  <a:cubicBezTo>
                    <a:pt x="178" y="56"/>
                    <a:pt x="103" y="73"/>
                    <a:pt x="103" y="73"/>
                  </a:cubicBezTo>
                  <a:close/>
                </a:path>
              </a:pathLst>
            </a:custGeom>
            <a:solidFill>
              <a:srgbClr val="ec8f2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9" name="Freeform 23"/>
            <p:cNvSpPr/>
            <p:nvPr/>
          </p:nvSpPr>
          <p:spPr>
            <a:xfrm>
              <a:off x="6283325" y="4129088"/>
              <a:ext cx="349250" cy="661988"/>
            </a:xfrm>
            <a:custGeom>
              <a:avLst/>
              <a:gdLst>
                <a:gd name="T0" fmla="*/ 0 w 82"/>
                <a:gd name="T1" fmla="*/ 17 h 156"/>
                <a:gd name="T2" fmla="*/ 28 w 82"/>
                <a:gd name="T3" fmla="*/ 68 h 156"/>
                <a:gd name="T4" fmla="*/ 13 w 82"/>
                <a:gd name="T5" fmla="*/ 102 h 156"/>
                <a:gd name="T6" fmla="*/ 40 w 82"/>
                <a:gd name="T7" fmla="*/ 150 h 156"/>
                <a:gd name="T8" fmla="*/ 59 w 82"/>
                <a:gd name="T9" fmla="*/ 153 h 156"/>
                <a:gd name="T10" fmla="*/ 36 w 82"/>
                <a:gd name="T11" fmla="*/ 110 h 156"/>
                <a:gd name="T12" fmla="*/ 60 w 82"/>
                <a:gd name="T13" fmla="*/ 83 h 156"/>
                <a:gd name="T14" fmla="*/ 82 w 82"/>
                <a:gd name="T15" fmla="*/ 0 h 156"/>
                <a:gd name="T16" fmla="*/ 0 w 82"/>
                <a:gd name="T17" fmla="*/ 17 h 15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156">
                  <a:moveTo>
                    <a:pt x="0" y="17"/>
                  </a:moveTo>
                  <a:quadBezTo>
                    <a:pt x="28" y="68"/>
                    <a:pt x="28" y="68"/>
                  </a:quadBezTo>
                  <a:quadBezTo>
                    <a:pt x="13" y="102"/>
                    <a:pt x="13" y="102"/>
                  </a:quadBezTo>
                  <a:cubicBezTo>
                    <a:pt x="13" y="102"/>
                    <a:pt x="29" y="144"/>
                    <a:pt x="40" y="150"/>
                  </a:cubicBezTo>
                  <a:cubicBezTo>
                    <a:pt x="51" y="156"/>
                    <a:pt x="59" y="153"/>
                    <a:pt x="59" y="153"/>
                  </a:cubicBezTo>
                  <a:quadBezTo>
                    <a:pt x="36" y="110"/>
                    <a:pt x="36" y="110"/>
                  </a:quadBezTo>
                  <a:quadBezTo>
                    <a:pt x="60" y="83"/>
                    <a:pt x="60" y="83"/>
                  </a:quadBezTo>
                  <a:quadBezTo>
                    <a:pt x="82" y="0"/>
                    <a:pt x="82" y="0"/>
                  </a:quadBezTo>
                  <a:lnTo>
                    <a:pt x="0" y="17"/>
                  </a:lnTo>
                  <a:close/>
                </a:path>
              </a:pathLst>
            </a:custGeom>
            <a:solidFill>
              <a:srgbClr val="ec8f2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0" name="Freeform 24"/>
            <p:cNvSpPr/>
            <p:nvPr/>
          </p:nvSpPr>
          <p:spPr>
            <a:xfrm>
              <a:off x="6972300" y="3625850"/>
              <a:ext cx="204788" cy="855663"/>
            </a:xfrm>
            <a:custGeom>
              <a:avLst/>
              <a:gdLst>
                <a:gd name="T0" fmla="*/ 48 w 48"/>
                <a:gd name="T1" fmla="*/ 12 h 201"/>
                <a:gd name="T2" fmla="*/ 36 w 48"/>
                <a:gd name="T3" fmla="*/ 194 h 201"/>
                <a:gd name="T4" fmla="*/ 22 w 48"/>
                <a:gd name="T5" fmla="*/ 188 h 201"/>
                <a:gd name="T6" fmla="*/ 0 w 48"/>
                <a:gd name="T7" fmla="*/ 97 h 201"/>
                <a:gd name="T8" fmla="*/ 17 w 48"/>
                <a:gd name="T9" fmla="*/ 5 h 201"/>
                <a:gd name="T10" fmla="*/ 28 w 48"/>
                <a:gd name="T11" fmla="*/ 0 h 20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201">
                  <a:moveTo>
                    <a:pt x="48" y="12"/>
                  </a:moveTo>
                  <a:quadBezTo>
                    <a:pt x="36" y="194"/>
                    <a:pt x="36" y="194"/>
                  </a:quadBezTo>
                  <a:cubicBezTo>
                    <a:pt x="36" y="194"/>
                    <a:pt x="28" y="201"/>
                    <a:pt x="22" y="188"/>
                  </a:cubicBezTo>
                  <a:cubicBezTo>
                    <a:pt x="16" y="175"/>
                    <a:pt x="0" y="97"/>
                    <a:pt x="0" y="97"/>
                  </a:cubicBezTo>
                  <a:quadBezTo>
                    <a:pt x="17" y="5"/>
                    <a:pt x="17" y="5"/>
                  </a:quadBezTo>
                  <a:quadBezTo>
                    <a:pt x="28" y="0"/>
                    <a:pt x="28" y="0"/>
                  </a:quadBezTo>
                </a:path>
              </a:pathLst>
            </a:custGeom>
            <a:solidFill>
              <a:srgbClr val="ec8f2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1" name="Freeform 25"/>
            <p:cNvSpPr/>
            <p:nvPr/>
          </p:nvSpPr>
          <p:spPr>
            <a:xfrm>
              <a:off x="7129463" y="2941638"/>
              <a:ext cx="128588" cy="161925"/>
            </a:xfrm>
            <a:custGeom>
              <a:avLst/>
              <a:gdLst>
                <a:gd name="T0" fmla="*/ 0 w 30"/>
                <a:gd name="T1" fmla="*/ 24 h 38"/>
                <a:gd name="T2" fmla="*/ 9 w 30"/>
                <a:gd name="T3" fmla="*/ 10 h 38"/>
                <a:gd name="T4" fmla="*/ 26 w 30"/>
                <a:gd name="T5" fmla="*/ 20 h 38"/>
                <a:gd name="T6" fmla="*/ 9 w 30"/>
                <a:gd name="T7" fmla="*/ 33 h 38"/>
                <a:gd name="T8" fmla="*/ 0 w 30"/>
                <a:gd name="T9" fmla="*/ 24 h 3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8">
                  <a:moveTo>
                    <a:pt x="0" y="24"/>
                  </a:moveTo>
                  <a:cubicBezTo>
                    <a:pt x="0" y="24"/>
                    <a:pt x="1" y="20"/>
                    <a:pt x="9" y="10"/>
                  </a:cubicBezTo>
                  <a:cubicBezTo>
                    <a:pt x="18" y="0"/>
                    <a:pt x="30" y="10"/>
                    <a:pt x="26" y="20"/>
                  </a:cubicBezTo>
                  <a:cubicBezTo>
                    <a:pt x="24" y="26"/>
                    <a:pt x="17" y="29"/>
                    <a:pt x="9" y="33"/>
                  </a:cubicBezTo>
                  <a:cubicBezTo>
                    <a:pt x="1" y="38"/>
                    <a:pt x="0" y="24"/>
                    <a:pt x="0" y="24"/>
                  </a:cubicBezTo>
                  <a:close/>
                </a:path>
              </a:pathLst>
            </a:custGeom>
            <a:solidFill>
              <a:srgbClr val="ec8f2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2" name="Freeform 26"/>
            <p:cNvSpPr/>
            <p:nvPr/>
          </p:nvSpPr>
          <p:spPr>
            <a:xfrm>
              <a:off x="7300913" y="3154363"/>
              <a:ext cx="53975" cy="50800"/>
            </a:xfrm>
            <a:custGeom>
              <a:avLst/>
              <a:gdLst>
                <a:gd name="T0" fmla="*/ 12 w 13"/>
                <a:gd name="T1" fmla="*/ 2 h 12"/>
                <a:gd name="T2" fmla="*/ 9 w 13"/>
                <a:gd name="T3" fmla="*/ 12 h 12"/>
                <a:gd name="T4" fmla="*/ 3 w 13"/>
                <a:gd name="T5" fmla="*/ 1 h 12"/>
                <a:gd name="T6" fmla="*/ 12 w 13"/>
                <a:gd name="T7" fmla="*/ 2 h 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2" y="2"/>
                  </a:moveTo>
                  <a:cubicBezTo>
                    <a:pt x="13" y="4"/>
                    <a:pt x="9" y="12"/>
                    <a:pt x="9" y="12"/>
                  </a:cubicBezTo>
                  <a:cubicBezTo>
                    <a:pt x="9" y="12"/>
                    <a:pt x="0" y="3"/>
                    <a:pt x="3" y="1"/>
                  </a:cubicBezTo>
                  <a:cubicBezTo>
                    <a:pt x="6" y="0"/>
                    <a:pt x="12" y="2"/>
                    <a:pt x="12" y="2"/>
                  </a:cubicBezTo>
                  <a:close/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3" name="Freeform 27"/>
            <p:cNvSpPr/>
            <p:nvPr/>
          </p:nvSpPr>
          <p:spPr>
            <a:xfrm>
              <a:off x="7197725" y="3192463"/>
              <a:ext cx="153988" cy="204788"/>
            </a:xfrm>
            <a:custGeom>
              <a:avLst/>
              <a:gdLst>
                <a:gd name="T0" fmla="*/ 4 w 36"/>
                <a:gd name="T1" fmla="*/ 0 h 48"/>
                <a:gd name="T2" fmla="*/ 1 w 36"/>
                <a:gd name="T3" fmla="*/ 35 h 48"/>
                <a:gd name="T4" fmla="*/ 0 w 36"/>
                <a:gd name="T5" fmla="*/ 48 h 48"/>
                <a:gd name="T6" fmla="*/ 17 w 36"/>
                <a:gd name="T7" fmla="*/ 3 h 48"/>
                <a:gd name="T8" fmla="*/ 4 w 36"/>
                <a:gd name="T9" fmla="*/ 0 h 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8">
                  <a:moveTo>
                    <a:pt x="4" y="0"/>
                  </a:moveTo>
                  <a:cubicBezTo>
                    <a:pt x="4" y="0"/>
                    <a:pt x="2" y="21"/>
                    <a:pt x="1" y="35"/>
                  </a:cubicBezTo>
                  <a:quadBezTo>
                    <a:pt x="0" y="48"/>
                    <a:pt x="0" y="48"/>
                  </a:quadBezTo>
                  <a:cubicBezTo>
                    <a:pt x="0" y="48"/>
                    <a:pt x="36" y="32"/>
                    <a:pt x="17" y="3"/>
                  </a:cubicBezTo>
                  <a:cubicBezTo>
                    <a:pt x="17" y="3"/>
                    <a:pt x="20" y="27"/>
                    <a:pt x="4" y="0"/>
                  </a:cubicBezTo>
                  <a:close/>
                </a:path>
              </a:pathLst>
            </a:custGeom>
            <a:solidFill>
              <a:srgbClr val="f7fbfe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4" name="Freeform 28"/>
            <p:cNvSpPr/>
            <p:nvPr/>
          </p:nvSpPr>
          <p:spPr>
            <a:xfrm>
              <a:off x="7073900" y="3022600"/>
              <a:ext cx="73025" cy="38100"/>
            </a:xfrm>
            <a:custGeom>
              <a:avLst/>
              <a:gdLst>
                <a:gd name="T0" fmla="*/ 0 w 17"/>
                <a:gd name="T1" fmla="*/ 9 h 9"/>
                <a:gd name="T2" fmla="*/ 17 w 17"/>
                <a:gd name="T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7" h="9">
                  <a:moveTo>
                    <a:pt x="0" y="9"/>
                  </a:moveTo>
                  <a:cubicBezTo>
                    <a:pt x="2" y="2"/>
                    <a:pt x="10" y="0"/>
                    <a:pt x="17" y="0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5" name="Freeform 29"/>
            <p:cNvSpPr/>
            <p:nvPr/>
          </p:nvSpPr>
          <p:spPr>
            <a:xfrm>
              <a:off x="6967538" y="3116263"/>
              <a:ext cx="174625" cy="68263"/>
            </a:xfrm>
            <a:custGeom>
              <a:avLst/>
              <a:gdLst>
                <a:gd name="T0" fmla="*/ 0 w 41"/>
                <a:gd name="T1" fmla="*/ 0 h 16"/>
                <a:gd name="T2" fmla="*/ 41 w 41"/>
                <a:gd name="T3" fmla="*/ 16 h 16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1" h="16">
                  <a:moveTo>
                    <a:pt x="0" y="0"/>
                  </a:moveTo>
                  <a:cubicBezTo>
                    <a:pt x="4" y="13"/>
                    <a:pt x="29" y="16"/>
                    <a:pt x="41" y="16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6" name="Freeform 30"/>
            <p:cNvSpPr/>
            <p:nvPr/>
          </p:nvSpPr>
          <p:spPr>
            <a:xfrm>
              <a:off x="6913563" y="3214688"/>
              <a:ext cx="174625" cy="93663"/>
            </a:xfrm>
            <a:custGeom>
              <a:avLst/>
              <a:gdLst>
                <a:gd name="T0" fmla="*/ 0 w 41"/>
                <a:gd name="T1" fmla="*/ 0 h 22"/>
                <a:gd name="T2" fmla="*/ 41 w 41"/>
                <a:gd name="T3" fmla="*/ 22 h 22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1" h="22">
                  <a:moveTo>
                    <a:pt x="0" y="0"/>
                  </a:moveTo>
                  <a:cubicBezTo>
                    <a:pt x="4" y="20"/>
                    <a:pt x="26" y="19"/>
                    <a:pt x="41" y="22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7" name="Freeform 31"/>
            <p:cNvSpPr/>
            <p:nvPr/>
          </p:nvSpPr>
          <p:spPr>
            <a:xfrm>
              <a:off x="6840538" y="3324225"/>
              <a:ext cx="200025" cy="123825"/>
            </a:xfrm>
            <a:custGeom>
              <a:avLst/>
              <a:gdLst>
                <a:gd name="T0" fmla="*/ 0 w 47"/>
                <a:gd name="T1" fmla="*/ 0 h 29"/>
                <a:gd name="T2" fmla="*/ 47 w 47"/>
                <a:gd name="T3" fmla="*/ 29 h 29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7" h="29">
                  <a:moveTo>
                    <a:pt x="0" y="0"/>
                  </a:moveTo>
                  <a:cubicBezTo>
                    <a:pt x="5" y="18"/>
                    <a:pt x="29" y="29"/>
                    <a:pt x="47" y="29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8" name="Freeform 32"/>
            <p:cNvSpPr/>
            <p:nvPr/>
          </p:nvSpPr>
          <p:spPr>
            <a:xfrm>
              <a:off x="6759575" y="3443288"/>
              <a:ext cx="153988" cy="141288"/>
            </a:xfrm>
            <a:custGeom>
              <a:avLst/>
              <a:gdLst>
                <a:gd name="T0" fmla="*/ 0 w 36"/>
                <a:gd name="T1" fmla="*/ 0 h 33"/>
                <a:gd name="T2" fmla="*/ 36 w 36"/>
                <a:gd name="T3" fmla="*/ 33 h 33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6" h="33">
                  <a:moveTo>
                    <a:pt x="0" y="0"/>
                  </a:moveTo>
                  <a:cubicBezTo>
                    <a:pt x="7" y="16"/>
                    <a:pt x="19" y="30"/>
                    <a:pt x="36" y="33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39" name="Freeform 33"/>
            <p:cNvSpPr/>
            <p:nvPr/>
          </p:nvSpPr>
          <p:spPr>
            <a:xfrm>
              <a:off x="6597650" y="3516313"/>
              <a:ext cx="174625" cy="195263"/>
            </a:xfrm>
            <a:custGeom>
              <a:avLst/>
              <a:gdLst>
                <a:gd name="T0" fmla="*/ 0 w 41"/>
                <a:gd name="T1" fmla="*/ 0 h 46"/>
                <a:gd name="T2" fmla="*/ 41 w 41"/>
                <a:gd name="T3" fmla="*/ 46 h 46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1" h="46">
                  <a:moveTo>
                    <a:pt x="0" y="0"/>
                  </a:moveTo>
                  <a:cubicBezTo>
                    <a:pt x="16" y="14"/>
                    <a:pt x="33" y="26"/>
                    <a:pt x="41" y="46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40" name="Freeform 34"/>
            <p:cNvSpPr/>
            <p:nvPr/>
          </p:nvSpPr>
          <p:spPr>
            <a:xfrm>
              <a:off x="6448425" y="3575050"/>
              <a:ext cx="200025" cy="174625"/>
            </a:xfrm>
            <a:custGeom>
              <a:avLst/>
              <a:gdLst>
                <a:gd name="T0" fmla="*/ 0 w 47"/>
                <a:gd name="T1" fmla="*/ 0 h 41"/>
                <a:gd name="T2" fmla="*/ 47 w 47"/>
                <a:gd name="T3" fmla="*/ 41 h 41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7" h="41">
                  <a:moveTo>
                    <a:pt x="0" y="0"/>
                  </a:moveTo>
                  <a:cubicBezTo>
                    <a:pt x="17" y="0"/>
                    <a:pt x="41" y="26"/>
                    <a:pt x="47" y="41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41" name="Freeform 35"/>
            <p:cNvSpPr/>
            <p:nvPr/>
          </p:nvSpPr>
          <p:spPr>
            <a:xfrm>
              <a:off x="6278563" y="3605213"/>
              <a:ext cx="217488" cy="200025"/>
            </a:xfrm>
            <a:custGeom>
              <a:avLst/>
              <a:gdLst>
                <a:gd name="T0" fmla="*/ 0 w 51"/>
                <a:gd name="T1" fmla="*/ 0 h 47"/>
                <a:gd name="T2" fmla="*/ 51 w 51"/>
                <a:gd name="T3" fmla="*/ 47 h 47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1" h="47">
                  <a:moveTo>
                    <a:pt x="0" y="0"/>
                  </a:moveTo>
                  <a:cubicBezTo>
                    <a:pt x="25" y="0"/>
                    <a:pt x="35" y="32"/>
                    <a:pt x="51" y="47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42" name="Freeform 36"/>
            <p:cNvSpPr/>
            <p:nvPr/>
          </p:nvSpPr>
          <p:spPr>
            <a:xfrm>
              <a:off x="6134100" y="3690938"/>
              <a:ext cx="166688" cy="144463"/>
            </a:xfrm>
            <a:custGeom>
              <a:avLst/>
              <a:gdLst>
                <a:gd name="T0" fmla="*/ 0 w 39"/>
                <a:gd name="T1" fmla="*/ 0 h 34"/>
                <a:gd name="T2" fmla="*/ 39 w 39"/>
                <a:gd name="T3" fmla="*/ 34 h 34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9" h="34">
                  <a:moveTo>
                    <a:pt x="0" y="0"/>
                  </a:moveTo>
                  <a:cubicBezTo>
                    <a:pt x="16" y="2"/>
                    <a:pt x="35" y="17"/>
                    <a:pt x="39" y="34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43" name="Freeform 37"/>
            <p:cNvSpPr/>
            <p:nvPr/>
          </p:nvSpPr>
          <p:spPr>
            <a:xfrm>
              <a:off x="5721350" y="3549650"/>
              <a:ext cx="106363" cy="30163"/>
            </a:xfrm>
            <a:custGeom>
              <a:avLst/>
              <a:gdLst>
                <a:gd name="T0" fmla="*/ 0 w 25"/>
                <a:gd name="T1" fmla="*/ 5 h 7"/>
                <a:gd name="T2" fmla="*/ 25 w 25"/>
                <a:gd name="T3" fmla="*/ 0 h 7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" h="7">
                  <a:moveTo>
                    <a:pt x="0" y="5"/>
                  </a:moveTo>
                  <a:cubicBezTo>
                    <a:pt x="8" y="7"/>
                    <a:pt x="19" y="6"/>
                    <a:pt x="25" y="0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44" name="Freeform 38"/>
            <p:cNvSpPr/>
            <p:nvPr/>
          </p:nvSpPr>
          <p:spPr>
            <a:xfrm>
              <a:off x="5734050" y="3625850"/>
              <a:ext cx="111125" cy="42863"/>
            </a:xfrm>
            <a:custGeom>
              <a:avLst/>
              <a:gdLst>
                <a:gd name="T0" fmla="*/ 0 w 26"/>
                <a:gd name="T1" fmla="*/ 9 h 10"/>
                <a:gd name="T2" fmla="*/ 26 w 26"/>
                <a:gd name="T3" fmla="*/ 0 h 10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6" h="10">
                  <a:moveTo>
                    <a:pt x="0" y="9"/>
                  </a:moveTo>
                  <a:cubicBezTo>
                    <a:pt x="11" y="10"/>
                    <a:pt x="18" y="5"/>
                    <a:pt x="26" y="0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45" name="Freeform 39"/>
            <p:cNvSpPr/>
            <p:nvPr/>
          </p:nvSpPr>
          <p:spPr>
            <a:xfrm>
              <a:off x="5776913" y="3729038"/>
              <a:ext cx="101600" cy="30163"/>
            </a:xfrm>
            <a:custGeom>
              <a:avLst/>
              <a:gdLst>
                <a:gd name="T0" fmla="*/ 0 w 24"/>
                <a:gd name="T1" fmla="*/ 6 h 7"/>
                <a:gd name="T2" fmla="*/ 24 w 24"/>
                <a:gd name="T3" fmla="*/ 0 h 7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4" h="7">
                  <a:moveTo>
                    <a:pt x="0" y="6"/>
                  </a:moveTo>
                  <a:cubicBezTo>
                    <a:pt x="8" y="7"/>
                    <a:pt x="18" y="5"/>
                    <a:pt x="24" y="0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46" name="Freeform 40"/>
            <p:cNvSpPr/>
            <p:nvPr/>
          </p:nvSpPr>
          <p:spPr>
            <a:xfrm>
              <a:off x="5845175" y="3771900"/>
              <a:ext cx="106363" cy="79375"/>
            </a:xfrm>
            <a:custGeom>
              <a:avLst/>
              <a:gdLst>
                <a:gd name="T0" fmla="*/ 0 w 25"/>
                <a:gd name="T1" fmla="*/ 18 h 19"/>
                <a:gd name="T2" fmla="*/ 25 w 25"/>
                <a:gd name="T3" fmla="*/ 0 h 19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" h="19">
                  <a:moveTo>
                    <a:pt x="0" y="18"/>
                  </a:moveTo>
                  <a:cubicBezTo>
                    <a:pt x="9" y="19"/>
                    <a:pt x="22" y="9"/>
                    <a:pt x="25" y="0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47" name="Freeform 41"/>
            <p:cNvSpPr/>
            <p:nvPr/>
          </p:nvSpPr>
          <p:spPr>
            <a:xfrm>
              <a:off x="6010275" y="3759200"/>
              <a:ext cx="25400" cy="92075"/>
            </a:xfrm>
            <a:custGeom>
              <a:avLst/>
              <a:gdLst>
                <a:gd name="T0" fmla="*/ 5 w 6"/>
                <a:gd name="T1" fmla="*/ 22 h 22"/>
                <a:gd name="T2" fmla="*/ 0 w 6"/>
                <a:gd name="T3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22">
                  <a:moveTo>
                    <a:pt x="5" y="22"/>
                  </a:moveTo>
                  <a:cubicBezTo>
                    <a:pt x="6" y="14"/>
                    <a:pt x="4" y="7"/>
                    <a:pt x="0" y="0"/>
                  </a:cubicBezTo>
                </a:path>
              </a:pathLst>
            </a:custGeom>
            <a:solidFill>
              <a:srgbClr val="5a4a4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4_사용자 지정 레이아웃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그림 개체 틀 7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2" name="제목 1"/>
          <p:cNvSpPr>
            <a:spLocks noGrp="1"/>
          </p:cNvSpPr>
          <p:nvPr>
            <p:ph type="ctrTitle" idx="0"/>
          </p:nvPr>
        </p:nvSpPr>
        <p:spPr>
          <a:xfrm>
            <a:off x="2733674" y="2343150"/>
            <a:ext cx="6724651" cy="1428750"/>
          </a:xfrm>
        </p:spPr>
        <p:txBody>
          <a:bodyPr vert="horz" lIns="91440" tIns="45720" rIns="91440" bIns="45720" anchor="ctr">
            <a:noAutofit/>
          </a:bodyPr>
          <a:lstStyle>
            <a:lvl1pPr algn="ctr">
              <a:defRPr lang="ko-KR" altLang="en-US" sz="7400" b="0" i="0" spc="0" dirty="0">
                <a:solidFill>
                  <a:schemeClr val="accent2"/>
                </a:solidFill>
                <a:latin typeface="Mucha Wo Minagara Milk tea"/>
                <a:ea typeface="맑은 고딕"/>
              </a:defRPr>
            </a:lvl1pPr>
          </a:lstStyle>
          <a:p>
            <a:pPr lvl="0" algn="ctr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B679626A-030A-428A-8F6C-02DBBBCEF8B9}" type="datetime1">
              <a:rPr lang="ko-KR" altLang="en-US"/>
              <a:pPr lvl="0">
                <a:defRPr lang="ko-KR" altLang="en-US"/>
              </a:pPr>
              <a:t>2020-02-11</a:t>
            </a:fld>
            <a:endParaRPr lang="ko-KR" altLang="en-US"/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0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>
              <a:defRPr lang="ko-KR" altLang="en-US"/>
            </a:pPr>
            <a:fld id="{9B6ADB28-AEB7-4A17-B82E-FB255641344D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theme" Target="../theme/theme1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Office 테마">
    <p:bg>
      <p:bgPr shadeToTitle="0">
        <a:noFill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 편집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C33D0C0-5561-4C98-808A-433DC7FFAFE3}" type="datetime1">
              <a:rPr lang="ko-KR" altLang="en-US"/>
              <a:pPr lvl="0">
                <a:defRPr lang="ko-KR" altLang="en-US"/>
              </a:pPr>
              <a:t>2020-02-11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77984E43-31B2-45CF-BDA5-AA5C5336A78C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</p:sldLayoutIdLst>
  <p:transition xmlns:mc="http://schemas.openxmlformats.org/markup-compatibility/2006" xmlns:hp="http://schemas.haansoft.com/office/presentation/8.0" mc:Ignorable="hp" hp:hslDur="50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5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364815" y="0"/>
            <a:ext cx="2818222" cy="958236"/>
          </a:xfrm>
          <a:prstGeom prst="rect">
            <a:avLst/>
          </a:prstGeom>
        </p:spPr>
      </p:pic>
      <p:grpSp>
        <p:nvGrpSpPr>
          <p:cNvPr id="101" name="그룹 1141"/>
          <p:cNvGrpSpPr/>
          <p:nvPr/>
        </p:nvGrpSpPr>
        <p:grpSpPr>
          <a:xfrm rot="0" flipH="1">
            <a:off x="8925863" y="2194977"/>
            <a:ext cx="2882156" cy="1634607"/>
            <a:chOff x="10466388" y="763588"/>
            <a:chExt cx="6773864" cy="5334000"/>
          </a:xfrm>
        </p:grpSpPr>
        <p:sp>
          <p:nvSpPr>
            <p:cNvPr id="102" name="Freeform 5"/>
            <p:cNvSpPr/>
            <p:nvPr/>
          </p:nvSpPr>
          <p:spPr>
            <a:xfrm>
              <a:off x="10742613" y="2125663"/>
              <a:ext cx="6184900" cy="3586163"/>
            </a:xfrm>
            <a:custGeom>
              <a:avLst/>
              <a:gdLst>
                <a:gd name="T0" fmla="*/ 567 w 1459"/>
                <a:gd name="T1" fmla="*/ 0 h 845"/>
                <a:gd name="T2" fmla="*/ 511 w 1459"/>
                <a:gd name="T3" fmla="*/ 33 h 845"/>
                <a:gd name="T4" fmla="*/ 547 w 1459"/>
                <a:gd name="T5" fmla="*/ 63 h 845"/>
                <a:gd name="T6" fmla="*/ 484 w 1459"/>
                <a:gd name="T7" fmla="*/ 96 h 845"/>
                <a:gd name="T8" fmla="*/ 430 w 1459"/>
                <a:gd name="T9" fmla="*/ 80 h 845"/>
                <a:gd name="T10" fmla="*/ 217 w 1459"/>
                <a:gd name="T11" fmla="*/ 206 h 845"/>
                <a:gd name="T12" fmla="*/ 231 w 1459"/>
                <a:gd name="T13" fmla="*/ 226 h 845"/>
                <a:gd name="T14" fmla="*/ 170 w 1459"/>
                <a:gd name="T15" fmla="*/ 258 h 845"/>
                <a:gd name="T16" fmla="*/ 137 w 1459"/>
                <a:gd name="T17" fmla="*/ 253 h 845"/>
                <a:gd name="T18" fmla="*/ 0 w 1459"/>
                <a:gd name="T19" fmla="*/ 335 h 845"/>
                <a:gd name="T20" fmla="*/ 891 w 1459"/>
                <a:gd name="T21" fmla="*/ 845 h 845"/>
                <a:gd name="T22" fmla="*/ 1459 w 1459"/>
                <a:gd name="T23" fmla="*/ 510 h 845"/>
                <a:gd name="T24" fmla="*/ 567 w 1459"/>
                <a:gd name="T25" fmla="*/ 0 h 84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9" h="845">
                  <a:moveTo>
                    <a:pt x="567" y="0"/>
                  </a:moveTo>
                  <a:quadBezTo>
                    <a:pt x="511" y="33"/>
                    <a:pt x="511" y="33"/>
                  </a:quadBezTo>
                  <a:cubicBezTo>
                    <a:pt x="532" y="38"/>
                    <a:pt x="547" y="49"/>
                    <a:pt x="547" y="63"/>
                  </a:cubicBezTo>
                  <a:cubicBezTo>
                    <a:pt x="547" y="81"/>
                    <a:pt x="519" y="96"/>
                    <a:pt x="484" y="96"/>
                  </a:cubicBezTo>
                  <a:cubicBezTo>
                    <a:pt x="461" y="96"/>
                    <a:pt x="442" y="90"/>
                    <a:pt x="430" y="80"/>
                  </a:cubicBezTo>
                  <a:quadBezTo>
                    <a:pt x="217" y="206"/>
                    <a:pt x="217" y="206"/>
                  </a:quadBezTo>
                  <a:cubicBezTo>
                    <a:pt x="226" y="212"/>
                    <a:pt x="231" y="219"/>
                    <a:pt x="231" y="226"/>
                  </a:cubicBezTo>
                  <a:cubicBezTo>
                    <a:pt x="231" y="244"/>
                    <a:pt x="203" y="258"/>
                    <a:pt x="170" y="258"/>
                  </a:cubicBezTo>
                  <a:cubicBezTo>
                    <a:pt x="158" y="258"/>
                    <a:pt x="147" y="256"/>
                    <a:pt x="137" y="253"/>
                  </a:cubicBezTo>
                  <a:quadBezTo>
                    <a:pt x="0" y="335"/>
                    <a:pt x="0" y="335"/>
                  </a:quadBezTo>
                  <a:quadBezTo>
                    <a:pt x="891" y="845"/>
                    <a:pt x="891" y="845"/>
                  </a:quadBezTo>
                  <a:quadBezTo>
                    <a:pt x="1459" y="510"/>
                    <a:pt x="1459" y="510"/>
                  </a:quadBezTo>
                  <a:quadBezTo>
                    <a:pt x="567" y="0"/>
                    <a:pt x="567" y="0"/>
                  </a:quadBezTo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03" name="Freeform 6"/>
            <p:cNvSpPr/>
            <p:nvPr/>
          </p:nvSpPr>
          <p:spPr>
            <a:xfrm>
              <a:off x="11976101" y="1443038"/>
              <a:ext cx="38100" cy="33338"/>
            </a:xfrm>
            <a:custGeom>
              <a:avLst/>
              <a:gdLst>
                <a:gd name="T0" fmla="*/ 5 w 9"/>
                <a:gd name="T1" fmla="*/ 1 h 8"/>
                <a:gd name="T2" fmla="*/ 2 w 9"/>
                <a:gd name="T3" fmla="*/ 2 h 8"/>
                <a:gd name="T4" fmla="*/ 1 w 9"/>
                <a:gd name="T5" fmla="*/ 6 h 8"/>
                <a:gd name="T6" fmla="*/ 5 w 9"/>
                <a:gd name="T7" fmla="*/ 7 h 8"/>
                <a:gd name="T8" fmla="*/ 6 w 9"/>
                <a:gd name="T9" fmla="*/ 6 h 8"/>
                <a:gd name="T10" fmla="*/ 7 w 9"/>
                <a:gd name="T11" fmla="*/ 6 h 8"/>
                <a:gd name="T12" fmla="*/ 7 w 9"/>
                <a:gd name="T13" fmla="*/ 6 h 8"/>
                <a:gd name="T14" fmla="*/ 6 w 9"/>
                <a:gd name="T15" fmla="*/ 5 h 8"/>
                <a:gd name="T16" fmla="*/ 6 w 9"/>
                <a:gd name="T17" fmla="*/ 6 h 8"/>
                <a:gd name="T18" fmla="*/ 7 w 9"/>
                <a:gd name="T19" fmla="*/ 6 h 8"/>
                <a:gd name="T20" fmla="*/ 6 w 9"/>
                <a:gd name="T21" fmla="*/ 5 h 8"/>
                <a:gd name="T22" fmla="*/ 6 w 9"/>
                <a:gd name="T23" fmla="*/ 6 h 8"/>
                <a:gd name="T24" fmla="*/ 8 w 9"/>
                <a:gd name="T25" fmla="*/ 3 h 8"/>
                <a:gd name="T26" fmla="*/ 5 w 9"/>
                <a:gd name="T27" fmla="*/ 1 h 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" h="8">
                  <a:moveTo>
                    <a:pt x="5" y="1"/>
                  </a:moveTo>
                  <a:cubicBezTo>
                    <a:pt x="4" y="1"/>
                    <a:pt x="3" y="1"/>
                    <a:pt x="2" y="2"/>
                  </a:cubicBezTo>
                  <a:cubicBezTo>
                    <a:pt x="0" y="3"/>
                    <a:pt x="0" y="5"/>
                    <a:pt x="1" y="6"/>
                  </a:cubicBezTo>
                  <a:cubicBezTo>
                    <a:pt x="2" y="8"/>
                    <a:pt x="4" y="8"/>
                    <a:pt x="5" y="7"/>
                  </a:cubicBezTo>
                  <a:quadBezTo>
                    <a:pt x="6" y="7"/>
                    <a:pt x="6" y="6"/>
                  </a:quadBezTo>
                  <a:quadBezTo>
                    <a:pt x="7" y="6"/>
                    <a:pt x="7" y="6"/>
                  </a:quadBezTo>
                  <a:quadBezTo>
                    <a:pt x="7" y="6"/>
                    <a:pt x="7" y="6"/>
                  </a:quadBezTo>
                  <a:quadBezTo>
                    <a:pt x="6" y="5"/>
                    <a:pt x="6" y="5"/>
                  </a:quadBezTo>
                  <a:quadBezTo>
                    <a:pt x="6" y="6"/>
                    <a:pt x="6" y="6"/>
                  </a:quadBezTo>
                  <a:quadBezTo>
                    <a:pt x="7" y="6"/>
                    <a:pt x="7" y="6"/>
                  </a:quadBezTo>
                  <a:quadBezTo>
                    <a:pt x="6" y="5"/>
                    <a:pt x="6" y="5"/>
                  </a:quadBezTo>
                  <a:quadBezTo>
                    <a:pt x="6" y="6"/>
                    <a:pt x="6" y="6"/>
                  </a:quadBezTo>
                  <a:cubicBezTo>
                    <a:pt x="8" y="6"/>
                    <a:pt x="9" y="4"/>
                    <a:pt x="8" y="3"/>
                  </a:cubicBezTo>
                  <a:cubicBezTo>
                    <a:pt x="8" y="1"/>
                    <a:pt x="6" y="0"/>
                    <a:pt x="5" y="1"/>
                  </a:cubicBezTo>
                  <a:close/>
                </a:path>
              </a:pathLst>
            </a:custGeom>
            <a:solidFill>
              <a:srgbClr val="5a595c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04" name="Freeform 7"/>
            <p:cNvSpPr>
              <a:spLocks noEditPoints="1"/>
            </p:cNvSpPr>
            <p:nvPr/>
          </p:nvSpPr>
          <p:spPr>
            <a:xfrm>
              <a:off x="11928476" y="1463675"/>
              <a:ext cx="60325" cy="85725"/>
            </a:xfrm>
            <a:custGeom>
              <a:avLst/>
              <a:gdLst>
                <a:gd name="T0" fmla="*/ 3 w 14"/>
                <a:gd name="T1" fmla="*/ 10 h 20"/>
                <a:gd name="T2" fmla="*/ 1 w 14"/>
                <a:gd name="T3" fmla="*/ 15 h 20"/>
                <a:gd name="T4" fmla="*/ 3 w 14"/>
                <a:gd name="T5" fmla="*/ 19 h 20"/>
                <a:gd name="T6" fmla="*/ 7 w 14"/>
                <a:gd name="T7" fmla="*/ 17 h 20"/>
                <a:gd name="T8" fmla="*/ 8 w 14"/>
                <a:gd name="T9" fmla="*/ 13 h 20"/>
                <a:gd name="T10" fmla="*/ 7 w 14"/>
                <a:gd name="T11" fmla="*/ 9 h 20"/>
                <a:gd name="T12" fmla="*/ 3 w 14"/>
                <a:gd name="T13" fmla="*/ 10 h 20"/>
                <a:gd name="T14" fmla="*/ 9 w 14"/>
                <a:gd name="T15" fmla="*/ 1 h 20"/>
                <a:gd name="T16" fmla="*/ 5 w 14"/>
                <a:gd name="T17" fmla="*/ 6 h 20"/>
                <a:gd name="T18" fmla="*/ 6 w 14"/>
                <a:gd name="T19" fmla="*/ 10 h 20"/>
                <a:gd name="T20" fmla="*/ 11 w 14"/>
                <a:gd name="T21" fmla="*/ 9 h 20"/>
                <a:gd name="T22" fmla="*/ 13 w 14"/>
                <a:gd name="T23" fmla="*/ 5 h 20"/>
                <a:gd name="T24" fmla="*/ 13 w 14"/>
                <a:gd name="T25" fmla="*/ 1 h 20"/>
                <a:gd name="T26" fmla="*/ 9 w 14"/>
                <a:gd name="T27" fmla="*/ 1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20">
                  <a:moveTo>
                    <a:pt x="3" y="10"/>
                  </a:moveTo>
                  <a:cubicBezTo>
                    <a:pt x="2" y="12"/>
                    <a:pt x="2" y="14"/>
                    <a:pt x="1" y="15"/>
                  </a:cubicBezTo>
                  <a:cubicBezTo>
                    <a:pt x="0" y="17"/>
                    <a:pt x="1" y="19"/>
                    <a:pt x="3" y="19"/>
                  </a:cubicBezTo>
                  <a:cubicBezTo>
                    <a:pt x="4" y="20"/>
                    <a:pt x="6" y="19"/>
                    <a:pt x="7" y="17"/>
                  </a:cubicBezTo>
                  <a:cubicBezTo>
                    <a:pt x="7" y="16"/>
                    <a:pt x="8" y="14"/>
                    <a:pt x="8" y="13"/>
                  </a:cubicBezTo>
                  <a:cubicBezTo>
                    <a:pt x="9" y="11"/>
                    <a:pt x="8" y="10"/>
                    <a:pt x="7" y="9"/>
                  </a:cubicBezTo>
                  <a:cubicBezTo>
                    <a:pt x="5" y="8"/>
                    <a:pt x="4" y="9"/>
                    <a:pt x="3" y="10"/>
                  </a:cubicBezTo>
                  <a:close/>
                  <a:moveTo>
                    <a:pt x="9" y="1"/>
                  </a:moveTo>
                  <a:cubicBezTo>
                    <a:pt x="8" y="2"/>
                    <a:pt x="6" y="4"/>
                    <a:pt x="5" y="6"/>
                  </a:cubicBezTo>
                  <a:cubicBezTo>
                    <a:pt x="5" y="7"/>
                    <a:pt x="5" y="9"/>
                    <a:pt x="6" y="10"/>
                  </a:cubicBezTo>
                  <a:cubicBezTo>
                    <a:pt x="8" y="11"/>
                    <a:pt x="10" y="10"/>
                    <a:pt x="11" y="9"/>
                  </a:cubicBezTo>
                  <a:cubicBezTo>
                    <a:pt x="11" y="7"/>
                    <a:pt x="12" y="6"/>
                    <a:pt x="13" y="5"/>
                  </a:cubicBezTo>
                  <a:cubicBezTo>
                    <a:pt x="14" y="4"/>
                    <a:pt x="14" y="2"/>
                    <a:pt x="13" y="1"/>
                  </a:cubicBezTo>
                  <a:cubicBezTo>
                    <a:pt x="12" y="0"/>
                    <a:pt x="10" y="0"/>
                    <a:pt x="9" y="1"/>
                  </a:cubicBezTo>
                  <a:close/>
                </a:path>
              </a:pathLst>
            </a:custGeom>
            <a:solidFill>
              <a:srgbClr val="5a595c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05" name="Freeform 8"/>
            <p:cNvSpPr/>
            <p:nvPr/>
          </p:nvSpPr>
          <p:spPr>
            <a:xfrm>
              <a:off x="11920538" y="1539875"/>
              <a:ext cx="30163" cy="38100"/>
            </a:xfrm>
            <a:custGeom>
              <a:avLst/>
              <a:gdLst>
                <a:gd name="T0" fmla="*/ 1 w 7"/>
                <a:gd name="T1" fmla="*/ 2 h 9"/>
                <a:gd name="T2" fmla="*/ 1 w 7"/>
                <a:gd name="T3" fmla="*/ 5 h 9"/>
                <a:gd name="T4" fmla="*/ 3 w 7"/>
                <a:gd name="T5" fmla="*/ 8 h 9"/>
                <a:gd name="T6" fmla="*/ 6 w 7"/>
                <a:gd name="T7" fmla="*/ 6 h 9"/>
                <a:gd name="T8" fmla="*/ 7 w 7"/>
                <a:gd name="T9" fmla="*/ 4 h 9"/>
                <a:gd name="T10" fmla="*/ 5 w 7"/>
                <a:gd name="T11" fmla="*/ 0 h 9"/>
                <a:gd name="T12" fmla="*/ 1 w 7"/>
                <a:gd name="T13" fmla="*/ 2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9">
                  <a:moveTo>
                    <a:pt x="1" y="2"/>
                  </a:moveTo>
                  <a:cubicBezTo>
                    <a:pt x="1" y="3"/>
                    <a:pt x="1" y="4"/>
                    <a:pt x="1" y="5"/>
                  </a:cubicBezTo>
                  <a:cubicBezTo>
                    <a:pt x="0" y="6"/>
                    <a:pt x="1" y="8"/>
                    <a:pt x="3" y="8"/>
                  </a:cubicBezTo>
                  <a:cubicBezTo>
                    <a:pt x="4" y="9"/>
                    <a:pt x="6" y="8"/>
                    <a:pt x="6" y="6"/>
                  </a:cubicBezTo>
                  <a:quadBezTo>
                    <a:pt x="7" y="5"/>
                    <a:pt x="7" y="4"/>
                  </a:quadBezTo>
                  <a:cubicBezTo>
                    <a:pt x="7" y="2"/>
                    <a:pt x="7" y="1"/>
                    <a:pt x="5" y="0"/>
                  </a:cubicBezTo>
                  <a:cubicBezTo>
                    <a:pt x="3" y="0"/>
                    <a:pt x="2" y="1"/>
                    <a:pt x="1" y="2"/>
                  </a:cubicBezTo>
                  <a:close/>
                </a:path>
              </a:pathLst>
            </a:custGeom>
            <a:solidFill>
              <a:srgbClr val="5a595c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06" name="Oval 9"/>
            <p:cNvSpPr>
              <a:spLocks noChangeArrowheads="1"/>
            </p:cNvSpPr>
            <p:nvPr/>
          </p:nvSpPr>
          <p:spPr>
            <a:xfrm>
              <a:off x="11750676" y="2673350"/>
              <a:ext cx="636588" cy="334963"/>
            </a:xfrm>
            <a:prstGeom prst="ellipse">
              <a:avLst/>
            </a:prstGeom>
            <a:solidFill>
              <a:srgbClr val="e5e5e4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pic>
          <p:nvPicPr>
            <p:cNvPr id="107" name="Picture 10"/>
            <p:cNvPicPr>
              <a:picLocks noChangeAspect="1" noChangeArrowheads="1"/>
            </p:cNvPicPr>
            <p:nvPr/>
          </p:nvPicPr>
          <p:blipFill rotWithShape="1">
            <a:blip r:embed="rId3"/>
            <a:srcRect/>
            <a:stretch>
              <a:fillRect/>
            </a:stretch>
          </p:blipFill>
          <p:spPr>
            <a:xfrm>
              <a:off x="11853863" y="2840038"/>
              <a:ext cx="217488" cy="13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" name="Freeform 11"/>
            <p:cNvSpPr/>
            <p:nvPr/>
          </p:nvSpPr>
          <p:spPr>
            <a:xfrm>
              <a:off x="11877676" y="2716213"/>
              <a:ext cx="76200" cy="173038"/>
            </a:xfrm>
            <a:custGeom>
              <a:avLst/>
              <a:gdLst>
                <a:gd name="T0" fmla="*/ 0 w 18"/>
                <a:gd name="T1" fmla="*/ 0 h 41"/>
                <a:gd name="T2" fmla="*/ 2 w 18"/>
                <a:gd name="T3" fmla="*/ 36 h 41"/>
                <a:gd name="T4" fmla="*/ 14 w 18"/>
                <a:gd name="T5" fmla="*/ 41 h 41"/>
                <a:gd name="T6" fmla="*/ 13 w 18"/>
                <a:gd name="T7" fmla="*/ 36 h 41"/>
                <a:gd name="T8" fmla="*/ 16 w 18"/>
                <a:gd name="T9" fmla="*/ 8 h 41"/>
                <a:gd name="T10" fmla="*/ 0 w 18"/>
                <a:gd name="T11" fmla="*/ 0 h 4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41">
                  <a:moveTo>
                    <a:pt x="0" y="0"/>
                  </a:moveTo>
                  <a:quadBezTo>
                    <a:pt x="2" y="36"/>
                    <a:pt x="2" y="36"/>
                  </a:quadBezTo>
                  <a:cubicBezTo>
                    <a:pt x="2" y="36"/>
                    <a:pt x="11" y="41"/>
                    <a:pt x="14" y="41"/>
                  </a:cubicBezTo>
                  <a:cubicBezTo>
                    <a:pt x="18" y="40"/>
                    <a:pt x="13" y="36"/>
                    <a:pt x="13" y="36"/>
                  </a:cubicBezTo>
                  <a:quadBezTo>
                    <a:pt x="16" y="8"/>
                    <a:pt x="16" y="8"/>
                  </a:quadBezTo>
                  <a:lnTo>
                    <a:pt x="0" y="0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pic>
          <p:nvPicPr>
            <p:cNvPr id="109" name="Picture 12"/>
            <p:cNvPicPr>
              <a:picLocks noChangeAspect="1" noChangeArrowheads="1"/>
            </p:cNvPicPr>
            <p:nvPr/>
          </p:nvPicPr>
          <p:blipFill rotWithShape="1">
            <a:blip r:embed="rId4"/>
            <a:srcRect/>
            <a:stretch>
              <a:fillRect/>
            </a:stretch>
          </p:blipFill>
          <p:spPr>
            <a:xfrm>
              <a:off x="12120563" y="2687638"/>
              <a:ext cx="215900" cy="13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0" name="Freeform 13"/>
            <p:cNvSpPr/>
            <p:nvPr/>
          </p:nvSpPr>
          <p:spPr>
            <a:xfrm>
              <a:off x="12128501" y="2563813"/>
              <a:ext cx="93663" cy="173038"/>
            </a:xfrm>
            <a:custGeom>
              <a:avLst/>
              <a:gdLst>
                <a:gd name="T0" fmla="*/ 0 w 22"/>
                <a:gd name="T1" fmla="*/ 0 h 41"/>
                <a:gd name="T2" fmla="*/ 6 w 22"/>
                <a:gd name="T3" fmla="*/ 36 h 41"/>
                <a:gd name="T4" fmla="*/ 18 w 22"/>
                <a:gd name="T5" fmla="*/ 41 h 41"/>
                <a:gd name="T6" fmla="*/ 17 w 22"/>
                <a:gd name="T7" fmla="*/ 36 h 41"/>
                <a:gd name="T8" fmla="*/ 17 w 22"/>
                <a:gd name="T9" fmla="*/ 8 h 41"/>
                <a:gd name="T10" fmla="*/ 0 w 22"/>
                <a:gd name="T11" fmla="*/ 0 h 4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41">
                  <a:moveTo>
                    <a:pt x="0" y="0"/>
                  </a:moveTo>
                  <a:quadBezTo>
                    <a:pt x="6" y="36"/>
                    <a:pt x="6" y="36"/>
                  </a:quadBezTo>
                  <a:cubicBezTo>
                    <a:pt x="6" y="36"/>
                    <a:pt x="14" y="41"/>
                    <a:pt x="18" y="41"/>
                  </a:cubicBezTo>
                  <a:cubicBezTo>
                    <a:pt x="22" y="40"/>
                    <a:pt x="17" y="36"/>
                    <a:pt x="17" y="36"/>
                  </a:cubicBezTo>
                  <a:quadBezTo>
                    <a:pt x="17" y="8"/>
                    <a:pt x="17" y="8"/>
                  </a:quadBezTo>
                  <a:lnTo>
                    <a:pt x="0" y="0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1" name="Freeform 14"/>
            <p:cNvSpPr/>
            <p:nvPr/>
          </p:nvSpPr>
          <p:spPr>
            <a:xfrm>
              <a:off x="11737976" y="1841500"/>
              <a:ext cx="555625" cy="989013"/>
            </a:xfrm>
            <a:custGeom>
              <a:avLst/>
              <a:gdLst>
                <a:gd name="T0" fmla="*/ 67 w 131"/>
                <a:gd name="T1" fmla="*/ 214 h 233"/>
                <a:gd name="T2" fmla="*/ 0 w 131"/>
                <a:gd name="T3" fmla="*/ 191 h 233"/>
                <a:gd name="T4" fmla="*/ 21 w 131"/>
                <a:gd name="T5" fmla="*/ 38 h 233"/>
                <a:gd name="T6" fmla="*/ 31 w 131"/>
                <a:gd name="T7" fmla="*/ 8 h 233"/>
                <a:gd name="T8" fmla="*/ 103 w 131"/>
                <a:gd name="T9" fmla="*/ 0 h 233"/>
                <a:gd name="T10" fmla="*/ 116 w 131"/>
                <a:gd name="T11" fmla="*/ 44 h 233"/>
                <a:gd name="T12" fmla="*/ 129 w 131"/>
                <a:gd name="T13" fmla="*/ 129 h 233"/>
                <a:gd name="T14" fmla="*/ 131 w 131"/>
                <a:gd name="T15" fmla="*/ 180 h 233"/>
                <a:gd name="T16" fmla="*/ 67 w 131"/>
                <a:gd name="T17" fmla="*/ 214 h 2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233">
                  <a:moveTo>
                    <a:pt x="67" y="214"/>
                  </a:moveTo>
                  <a:cubicBezTo>
                    <a:pt x="25" y="233"/>
                    <a:pt x="0" y="191"/>
                    <a:pt x="0" y="191"/>
                  </a:cubicBezTo>
                  <a:cubicBezTo>
                    <a:pt x="0" y="191"/>
                    <a:pt x="20" y="62"/>
                    <a:pt x="21" y="38"/>
                  </a:cubicBezTo>
                  <a:cubicBezTo>
                    <a:pt x="22" y="18"/>
                    <a:pt x="31" y="8"/>
                    <a:pt x="31" y="8"/>
                  </a:cubicBezTo>
                  <a:quadBezTo>
                    <a:pt x="103" y="0"/>
                    <a:pt x="103" y="0"/>
                  </a:quadBezTo>
                  <a:quadBezTo>
                    <a:pt x="116" y="44"/>
                    <a:pt x="116" y="44"/>
                  </a:quadBezTo>
                  <a:quadBezTo>
                    <a:pt x="129" y="129"/>
                    <a:pt x="129" y="129"/>
                  </a:quadBezTo>
                  <a:quadBezTo>
                    <a:pt x="131" y="180"/>
                    <a:pt x="131" y="180"/>
                  </a:quadBezTo>
                  <a:cubicBezTo>
                    <a:pt x="131" y="180"/>
                    <a:pt x="109" y="195"/>
                    <a:pt x="67" y="214"/>
                  </a:cubicBez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2" name="Freeform 15"/>
            <p:cNvSpPr/>
            <p:nvPr/>
          </p:nvSpPr>
          <p:spPr>
            <a:xfrm>
              <a:off x="11907838" y="2071688"/>
              <a:ext cx="127000" cy="134938"/>
            </a:xfrm>
            <a:custGeom>
              <a:avLst/>
              <a:gdLst>
                <a:gd name="T0" fmla="*/ 1 w 30"/>
                <a:gd name="T1" fmla="*/ 5 h 32"/>
                <a:gd name="T2" fmla="*/ 3 w 30"/>
                <a:gd name="T3" fmla="*/ 19 h 32"/>
                <a:gd name="T4" fmla="*/ 9 w 30"/>
                <a:gd name="T5" fmla="*/ 22 h 32"/>
                <a:gd name="T6" fmla="*/ 15 w 30"/>
                <a:gd name="T7" fmla="*/ 29 h 32"/>
                <a:gd name="T8" fmla="*/ 24 w 30"/>
                <a:gd name="T9" fmla="*/ 29 h 32"/>
                <a:gd name="T10" fmla="*/ 22 w 30"/>
                <a:gd name="T11" fmla="*/ 14 h 32"/>
                <a:gd name="T12" fmla="*/ 16 w 30"/>
                <a:gd name="T13" fmla="*/ 4 h 32"/>
                <a:gd name="T14" fmla="*/ 13 w 30"/>
                <a:gd name="T15" fmla="*/ 0 h 32"/>
                <a:gd name="T16" fmla="*/ 1 w 30"/>
                <a:gd name="T17" fmla="*/ 5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32">
                  <a:moveTo>
                    <a:pt x="1" y="5"/>
                  </a:moveTo>
                  <a:cubicBezTo>
                    <a:pt x="1" y="5"/>
                    <a:pt x="0" y="17"/>
                    <a:pt x="3" y="19"/>
                  </a:cubicBezTo>
                  <a:cubicBezTo>
                    <a:pt x="5" y="21"/>
                    <a:pt x="9" y="22"/>
                    <a:pt x="9" y="22"/>
                  </a:cubicBezTo>
                  <a:quadBezTo>
                    <a:pt x="15" y="29"/>
                    <a:pt x="15" y="29"/>
                  </a:quadBezTo>
                  <a:cubicBezTo>
                    <a:pt x="15" y="29"/>
                    <a:pt x="21" y="32"/>
                    <a:pt x="24" y="29"/>
                  </a:cubicBezTo>
                  <a:cubicBezTo>
                    <a:pt x="30" y="24"/>
                    <a:pt x="22" y="14"/>
                    <a:pt x="22" y="14"/>
                  </a:cubicBezTo>
                  <a:quadBezTo>
                    <a:pt x="16" y="4"/>
                    <a:pt x="16" y="4"/>
                  </a:quadBezTo>
                  <a:quadBezTo>
                    <a:pt x="13" y="0"/>
                    <a:pt x="13" y="0"/>
                  </a:quadBezTo>
                  <a:lnTo>
                    <a:pt x="1" y="5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3" name="Freeform 16"/>
            <p:cNvSpPr/>
            <p:nvPr/>
          </p:nvSpPr>
          <p:spPr>
            <a:xfrm>
              <a:off x="12314238" y="1871663"/>
              <a:ext cx="123825" cy="119063"/>
            </a:xfrm>
            <a:custGeom>
              <a:avLst/>
              <a:gdLst>
                <a:gd name="T0" fmla="*/ 1 w 29"/>
                <a:gd name="T1" fmla="*/ 1 h 28"/>
                <a:gd name="T2" fmla="*/ 3 w 29"/>
                <a:gd name="T3" fmla="*/ 15 h 28"/>
                <a:gd name="T4" fmla="*/ 9 w 29"/>
                <a:gd name="T5" fmla="*/ 18 h 28"/>
                <a:gd name="T6" fmla="*/ 15 w 29"/>
                <a:gd name="T7" fmla="*/ 25 h 28"/>
                <a:gd name="T8" fmla="*/ 24 w 29"/>
                <a:gd name="T9" fmla="*/ 25 h 28"/>
                <a:gd name="T10" fmla="*/ 22 w 29"/>
                <a:gd name="T11" fmla="*/ 10 h 28"/>
                <a:gd name="T12" fmla="*/ 13 w 29"/>
                <a:gd name="T13" fmla="*/ 3 h 28"/>
                <a:gd name="T14" fmla="*/ 11 w 29"/>
                <a:gd name="T15" fmla="*/ 0 h 28"/>
                <a:gd name="T16" fmla="*/ 1 w 29"/>
                <a:gd name="T17" fmla="*/ 1 h 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8">
                  <a:moveTo>
                    <a:pt x="1" y="1"/>
                  </a:moveTo>
                  <a:cubicBezTo>
                    <a:pt x="1" y="1"/>
                    <a:pt x="0" y="13"/>
                    <a:pt x="3" y="15"/>
                  </a:cubicBezTo>
                  <a:cubicBezTo>
                    <a:pt x="5" y="17"/>
                    <a:pt x="9" y="18"/>
                    <a:pt x="9" y="18"/>
                  </a:cubicBezTo>
                  <a:quadBezTo>
                    <a:pt x="15" y="25"/>
                    <a:pt x="15" y="25"/>
                  </a:quadBezTo>
                  <a:cubicBezTo>
                    <a:pt x="15" y="25"/>
                    <a:pt x="21" y="28"/>
                    <a:pt x="24" y="25"/>
                  </a:cubicBezTo>
                  <a:cubicBezTo>
                    <a:pt x="29" y="20"/>
                    <a:pt x="22" y="10"/>
                    <a:pt x="22" y="10"/>
                  </a:cubicBezTo>
                  <a:quadBezTo>
                    <a:pt x="13" y="3"/>
                    <a:pt x="13" y="3"/>
                  </a:quadBezTo>
                  <a:quadBezTo>
                    <a:pt x="11" y="0"/>
                    <a:pt x="11" y="0"/>
                  </a:quadBezTo>
                  <a:lnTo>
                    <a:pt x="1" y="1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4" name="Freeform 17"/>
            <p:cNvSpPr/>
            <p:nvPr/>
          </p:nvSpPr>
          <p:spPr>
            <a:xfrm>
              <a:off x="11780838" y="1473200"/>
              <a:ext cx="588963" cy="687388"/>
            </a:xfrm>
            <a:custGeom>
              <a:avLst/>
              <a:gdLst>
                <a:gd name="T0" fmla="*/ 139 w 139"/>
                <a:gd name="T1" fmla="*/ 92 h 162"/>
                <a:gd name="T2" fmla="*/ 121 w 139"/>
                <a:gd name="T3" fmla="*/ 65 h 162"/>
                <a:gd name="T4" fmla="*/ 94 w 139"/>
                <a:gd name="T5" fmla="*/ 11 h 162"/>
                <a:gd name="T6" fmla="*/ 62 w 139"/>
                <a:gd name="T7" fmla="*/ 2 h 162"/>
                <a:gd name="T8" fmla="*/ 11 w 139"/>
                <a:gd name="T9" fmla="*/ 46 h 162"/>
                <a:gd name="T10" fmla="*/ 2 w 139"/>
                <a:gd name="T11" fmla="*/ 120 h 162"/>
                <a:gd name="T12" fmla="*/ 4 w 139"/>
                <a:gd name="T13" fmla="*/ 128 h 162"/>
                <a:gd name="T14" fmla="*/ 24 w 139"/>
                <a:gd name="T15" fmla="*/ 162 h 162"/>
                <a:gd name="T16" fmla="*/ 46 w 139"/>
                <a:gd name="T17" fmla="*/ 144 h 162"/>
                <a:gd name="T18" fmla="*/ 31 w 139"/>
                <a:gd name="T19" fmla="*/ 106 h 162"/>
                <a:gd name="T20" fmla="*/ 69 w 139"/>
                <a:gd name="T21" fmla="*/ 112 h 162"/>
                <a:gd name="T22" fmla="*/ 72 w 139"/>
                <a:gd name="T23" fmla="*/ 99 h 162"/>
                <a:gd name="T24" fmla="*/ 80 w 139"/>
                <a:gd name="T25" fmla="*/ 109 h 162"/>
                <a:gd name="T26" fmla="*/ 102 w 139"/>
                <a:gd name="T27" fmla="*/ 90 h 162"/>
                <a:gd name="T28" fmla="*/ 98 w 139"/>
                <a:gd name="T29" fmla="*/ 63 h 162"/>
                <a:gd name="T30" fmla="*/ 105 w 139"/>
                <a:gd name="T31" fmla="*/ 85 h 162"/>
                <a:gd name="T32" fmla="*/ 127 w 139"/>
                <a:gd name="T33" fmla="*/ 113 h 162"/>
                <a:gd name="T34" fmla="*/ 139 w 139"/>
                <a:gd name="T35" fmla="*/ 92 h 1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9" h="162">
                  <a:moveTo>
                    <a:pt x="139" y="92"/>
                  </a:moveTo>
                  <a:cubicBezTo>
                    <a:pt x="139" y="92"/>
                    <a:pt x="130" y="78"/>
                    <a:pt x="121" y="65"/>
                  </a:cubicBezTo>
                  <a:cubicBezTo>
                    <a:pt x="112" y="53"/>
                    <a:pt x="103" y="19"/>
                    <a:pt x="94" y="11"/>
                  </a:cubicBezTo>
                  <a:cubicBezTo>
                    <a:pt x="82" y="1"/>
                    <a:pt x="75" y="0"/>
                    <a:pt x="62" y="2"/>
                  </a:cubicBezTo>
                  <a:cubicBezTo>
                    <a:pt x="59" y="2"/>
                    <a:pt x="25" y="9"/>
                    <a:pt x="11" y="46"/>
                  </a:cubicBezTo>
                  <a:cubicBezTo>
                    <a:pt x="5" y="62"/>
                    <a:pt x="0" y="113"/>
                    <a:pt x="2" y="120"/>
                  </a:cubicBezTo>
                  <a:cubicBezTo>
                    <a:pt x="4" y="133"/>
                    <a:pt x="4" y="128"/>
                    <a:pt x="4" y="128"/>
                  </a:cubicBezTo>
                  <a:quadBezTo>
                    <a:pt x="24" y="162"/>
                    <a:pt x="24" y="162"/>
                  </a:quadBezTo>
                  <a:cubicBezTo>
                    <a:pt x="24" y="162"/>
                    <a:pt x="40" y="146"/>
                    <a:pt x="46" y="144"/>
                  </a:cubicBezTo>
                  <a:quadBezTo>
                    <a:pt x="31" y="106"/>
                    <a:pt x="31" y="106"/>
                  </a:quadBezTo>
                  <a:cubicBezTo>
                    <a:pt x="31" y="106"/>
                    <a:pt x="39" y="119"/>
                    <a:pt x="69" y="112"/>
                  </a:cubicBezTo>
                  <a:quadBezTo>
                    <a:pt x="72" y="99"/>
                    <a:pt x="72" y="99"/>
                  </a:quadBezTo>
                  <a:quadBezTo>
                    <a:pt x="80" y="109"/>
                    <a:pt x="80" y="109"/>
                  </a:quadBezTo>
                  <a:cubicBezTo>
                    <a:pt x="104" y="99"/>
                    <a:pt x="101" y="84"/>
                    <a:pt x="102" y="90"/>
                  </a:cubicBezTo>
                  <a:quadBezTo>
                    <a:pt x="98" y="63"/>
                    <a:pt x="98" y="63"/>
                  </a:quadBezTo>
                  <a:cubicBezTo>
                    <a:pt x="104" y="78"/>
                    <a:pt x="104" y="81"/>
                    <a:pt x="105" y="85"/>
                  </a:cubicBezTo>
                  <a:cubicBezTo>
                    <a:pt x="107" y="89"/>
                    <a:pt x="127" y="113"/>
                    <a:pt x="127" y="113"/>
                  </a:cubicBezTo>
                  <a:lnTo>
                    <a:pt x="139" y="92"/>
                  </a:lnTo>
                  <a:close/>
                </a:path>
              </a:pathLst>
            </a:custGeom>
            <a:solidFill>
              <a:srgbClr val="ece7f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5" name="Freeform 18"/>
            <p:cNvSpPr/>
            <p:nvPr/>
          </p:nvSpPr>
          <p:spPr>
            <a:xfrm>
              <a:off x="11984038" y="1489075"/>
              <a:ext cx="114300" cy="115888"/>
            </a:xfrm>
            <a:custGeom>
              <a:avLst/>
              <a:gdLst>
                <a:gd name="T0" fmla="*/ 6 w 27"/>
                <a:gd name="T1" fmla="*/ 0 h 27"/>
                <a:gd name="T2" fmla="*/ 0 w 27"/>
                <a:gd name="T3" fmla="*/ 1 h 27"/>
                <a:gd name="T4" fmla="*/ 0 w 27"/>
                <a:gd name="T5" fmla="*/ 5 h 27"/>
                <a:gd name="T6" fmla="*/ 22 w 27"/>
                <a:gd name="T7" fmla="*/ 25 h 27"/>
                <a:gd name="T8" fmla="*/ 25 w 27"/>
                <a:gd name="T9" fmla="*/ 18 h 27"/>
                <a:gd name="T10" fmla="*/ 6 w 27"/>
                <a:gd name="T11" fmla="*/ 0 h 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27">
                  <a:moveTo>
                    <a:pt x="6" y="0"/>
                  </a:moveTo>
                  <a:quadBezTo>
                    <a:pt x="0" y="1"/>
                    <a:pt x="0" y="1"/>
                  </a:quadBezTo>
                  <a:quadBezTo>
                    <a:pt x="0" y="5"/>
                    <a:pt x="0" y="5"/>
                  </a:quadBezTo>
                  <a:cubicBezTo>
                    <a:pt x="0" y="5"/>
                    <a:pt x="17" y="27"/>
                    <a:pt x="22" y="25"/>
                  </a:cubicBezTo>
                  <a:cubicBezTo>
                    <a:pt x="27" y="24"/>
                    <a:pt x="25" y="18"/>
                    <a:pt x="25" y="18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6" name="Freeform 19"/>
            <p:cNvSpPr/>
            <p:nvPr/>
          </p:nvSpPr>
          <p:spPr>
            <a:xfrm>
              <a:off x="12017376" y="1485900"/>
              <a:ext cx="76200" cy="177800"/>
            </a:xfrm>
            <a:custGeom>
              <a:avLst/>
              <a:gdLst>
                <a:gd name="T0" fmla="*/ 10 w 18"/>
                <a:gd name="T1" fmla="*/ 9 h 42"/>
                <a:gd name="T2" fmla="*/ 10 w 18"/>
                <a:gd name="T3" fmla="*/ 24 h 42"/>
                <a:gd name="T4" fmla="*/ 0 w 18"/>
                <a:gd name="T5" fmla="*/ 38 h 42"/>
                <a:gd name="T6" fmla="*/ 5 w 18"/>
                <a:gd name="T7" fmla="*/ 42 h 42"/>
                <a:gd name="T8" fmla="*/ 18 w 18"/>
                <a:gd name="T9" fmla="*/ 24 h 42"/>
                <a:gd name="T10" fmla="*/ 12 w 18"/>
                <a:gd name="T11" fmla="*/ 2 h 42"/>
                <a:gd name="T12" fmla="*/ 10 w 18"/>
                <a:gd name="T13" fmla="*/ 9 h 4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42">
                  <a:moveTo>
                    <a:pt x="10" y="9"/>
                  </a:moveTo>
                  <a:cubicBezTo>
                    <a:pt x="10" y="9"/>
                    <a:pt x="12" y="19"/>
                    <a:pt x="10" y="24"/>
                  </a:cubicBezTo>
                  <a:cubicBezTo>
                    <a:pt x="8" y="29"/>
                    <a:pt x="0" y="38"/>
                    <a:pt x="0" y="38"/>
                  </a:cubicBezTo>
                  <a:quadBezTo>
                    <a:pt x="5" y="42"/>
                    <a:pt x="5" y="42"/>
                  </a:quadBezTo>
                  <a:cubicBezTo>
                    <a:pt x="5" y="42"/>
                    <a:pt x="17" y="29"/>
                    <a:pt x="18" y="24"/>
                  </a:cubicBezTo>
                  <a:cubicBezTo>
                    <a:pt x="18" y="24"/>
                    <a:pt x="17" y="4"/>
                    <a:pt x="12" y="2"/>
                  </a:cubicBezTo>
                  <a:cubicBezTo>
                    <a:pt x="7" y="0"/>
                    <a:pt x="10" y="9"/>
                    <a:pt x="10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7" name="Freeform 20"/>
            <p:cNvSpPr/>
            <p:nvPr/>
          </p:nvSpPr>
          <p:spPr>
            <a:xfrm>
              <a:off x="11996738" y="1354138"/>
              <a:ext cx="131763" cy="198438"/>
            </a:xfrm>
            <a:custGeom>
              <a:avLst/>
              <a:gdLst>
                <a:gd name="T0" fmla="*/ 2 w 31"/>
                <a:gd name="T1" fmla="*/ 35 h 47"/>
                <a:gd name="T2" fmla="*/ 4 w 31"/>
                <a:gd name="T3" fmla="*/ 25 h 47"/>
                <a:gd name="T4" fmla="*/ 12 w 31"/>
                <a:gd name="T5" fmla="*/ 2 h 47"/>
                <a:gd name="T6" fmla="*/ 28 w 31"/>
                <a:gd name="T7" fmla="*/ 4 h 47"/>
                <a:gd name="T8" fmla="*/ 25 w 31"/>
                <a:gd name="T9" fmla="*/ 31 h 47"/>
                <a:gd name="T10" fmla="*/ 17 w 31"/>
                <a:gd name="T11" fmla="*/ 35 h 47"/>
                <a:gd name="T12" fmla="*/ 16 w 31"/>
                <a:gd name="T13" fmla="*/ 38 h 47"/>
                <a:gd name="T14" fmla="*/ 14 w 31"/>
                <a:gd name="T15" fmla="*/ 47 h 47"/>
                <a:gd name="T16" fmla="*/ 2 w 31"/>
                <a:gd name="T17" fmla="*/ 35 h 4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47">
                  <a:moveTo>
                    <a:pt x="2" y="35"/>
                  </a:moveTo>
                  <a:cubicBezTo>
                    <a:pt x="2" y="34"/>
                    <a:pt x="3" y="27"/>
                    <a:pt x="4" y="25"/>
                  </a:cubicBezTo>
                  <a:cubicBezTo>
                    <a:pt x="2" y="14"/>
                    <a:pt x="0" y="5"/>
                    <a:pt x="12" y="2"/>
                  </a:cubicBezTo>
                  <a:cubicBezTo>
                    <a:pt x="19" y="0"/>
                    <a:pt x="24" y="3"/>
                    <a:pt x="28" y="4"/>
                  </a:cubicBezTo>
                  <a:cubicBezTo>
                    <a:pt x="31" y="5"/>
                    <a:pt x="29" y="29"/>
                    <a:pt x="25" y="31"/>
                  </a:cubicBezTo>
                  <a:cubicBezTo>
                    <a:pt x="22" y="33"/>
                    <a:pt x="19" y="34"/>
                    <a:pt x="17" y="35"/>
                  </a:cubicBezTo>
                  <a:quadBezTo>
                    <a:pt x="16" y="38"/>
                    <a:pt x="16" y="38"/>
                  </a:quadBezTo>
                  <a:cubicBezTo>
                    <a:pt x="16" y="38"/>
                    <a:pt x="16" y="47"/>
                    <a:pt x="14" y="47"/>
                  </a:cubicBezTo>
                  <a:cubicBezTo>
                    <a:pt x="13" y="47"/>
                    <a:pt x="2" y="35"/>
                    <a:pt x="2" y="35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8" name="Freeform 21"/>
            <p:cNvSpPr/>
            <p:nvPr/>
          </p:nvSpPr>
          <p:spPr>
            <a:xfrm>
              <a:off x="11984038" y="1311275"/>
              <a:ext cx="144463" cy="157163"/>
            </a:xfrm>
            <a:custGeom>
              <a:avLst/>
              <a:gdLst>
                <a:gd name="T0" fmla="*/ 9 w 34"/>
                <a:gd name="T1" fmla="*/ 31 h 37"/>
                <a:gd name="T2" fmla="*/ 7 w 34"/>
                <a:gd name="T3" fmla="*/ 28 h 37"/>
                <a:gd name="T4" fmla="*/ 11 w 34"/>
                <a:gd name="T5" fmla="*/ 21 h 37"/>
                <a:gd name="T6" fmla="*/ 12 w 34"/>
                <a:gd name="T7" fmla="*/ 26 h 37"/>
                <a:gd name="T8" fmla="*/ 28 w 34"/>
                <a:gd name="T9" fmla="*/ 16 h 37"/>
                <a:gd name="T10" fmla="*/ 32 w 34"/>
                <a:gd name="T11" fmla="*/ 18 h 37"/>
                <a:gd name="T12" fmla="*/ 34 w 34"/>
                <a:gd name="T13" fmla="*/ 13 h 37"/>
                <a:gd name="T14" fmla="*/ 11 w 34"/>
                <a:gd name="T15" fmla="*/ 4 h 37"/>
                <a:gd name="T16" fmla="*/ 0 w 34"/>
                <a:gd name="T17" fmla="*/ 20 h 37"/>
                <a:gd name="T18" fmla="*/ 6 w 34"/>
                <a:gd name="T19" fmla="*/ 37 h 37"/>
                <a:gd name="T20" fmla="*/ 9 w 34"/>
                <a:gd name="T21" fmla="*/ 31 h 3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37">
                  <a:moveTo>
                    <a:pt x="9" y="31"/>
                  </a:moveTo>
                  <a:cubicBezTo>
                    <a:pt x="7" y="31"/>
                    <a:pt x="8" y="30"/>
                    <a:pt x="7" y="28"/>
                  </a:cubicBezTo>
                  <a:cubicBezTo>
                    <a:pt x="5" y="24"/>
                    <a:pt x="8" y="21"/>
                    <a:pt x="11" y="21"/>
                  </a:cubicBezTo>
                  <a:cubicBezTo>
                    <a:pt x="12" y="21"/>
                    <a:pt x="12" y="26"/>
                    <a:pt x="12" y="26"/>
                  </a:cubicBezTo>
                  <a:cubicBezTo>
                    <a:pt x="18" y="27"/>
                    <a:pt x="25" y="16"/>
                    <a:pt x="28" y="16"/>
                  </a:cubicBezTo>
                  <a:cubicBezTo>
                    <a:pt x="30" y="16"/>
                    <a:pt x="32" y="18"/>
                    <a:pt x="32" y="18"/>
                  </a:cubicBezTo>
                  <a:cubicBezTo>
                    <a:pt x="33" y="18"/>
                    <a:pt x="34" y="16"/>
                    <a:pt x="34" y="13"/>
                  </a:cubicBezTo>
                  <a:cubicBezTo>
                    <a:pt x="32" y="5"/>
                    <a:pt x="23" y="0"/>
                    <a:pt x="11" y="4"/>
                  </a:cubicBezTo>
                  <a:cubicBezTo>
                    <a:pt x="3" y="6"/>
                    <a:pt x="0" y="14"/>
                    <a:pt x="0" y="20"/>
                  </a:cubicBezTo>
                  <a:cubicBezTo>
                    <a:pt x="1" y="33"/>
                    <a:pt x="2" y="33"/>
                    <a:pt x="6" y="37"/>
                  </a:cubicBezTo>
                  <a:lnTo>
                    <a:pt x="9" y="31"/>
                  </a:lnTo>
                  <a:close/>
                </a:path>
              </a:pathLst>
            </a:custGeom>
            <a:solidFill>
              <a:srgbClr val="5a595c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19" name="Freeform 22"/>
            <p:cNvSpPr/>
            <p:nvPr/>
          </p:nvSpPr>
          <p:spPr>
            <a:xfrm>
              <a:off x="12034838" y="1663700"/>
              <a:ext cx="30163" cy="25400"/>
            </a:xfrm>
            <a:custGeom>
              <a:avLst/>
              <a:gdLst>
                <a:gd name="T0" fmla="*/ 0 w 7"/>
                <a:gd name="T1" fmla="*/ 1 h 6"/>
                <a:gd name="T2" fmla="*/ 5 w 7"/>
                <a:gd name="T3" fmla="*/ 0 h 6"/>
                <a:gd name="T4" fmla="*/ 5 w 7"/>
                <a:gd name="T5" fmla="*/ 4 h 6"/>
                <a:gd name="T6" fmla="*/ 1 w 7"/>
                <a:gd name="T7" fmla="*/ 6 h 6"/>
                <a:gd name="T8" fmla="*/ 0 w 7"/>
                <a:gd name="T9" fmla="*/ 1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0" y="1"/>
                  </a:moveTo>
                  <a:quadBezTo>
                    <a:pt x="5" y="0"/>
                    <a:pt x="5" y="0"/>
                  </a:quadBezTo>
                  <a:cubicBezTo>
                    <a:pt x="5" y="0"/>
                    <a:pt x="7" y="3"/>
                    <a:pt x="5" y="4"/>
                  </a:cubicBezTo>
                  <a:cubicBezTo>
                    <a:pt x="4" y="6"/>
                    <a:pt x="1" y="6"/>
                    <a:pt x="1" y="6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0" name="Freeform 23"/>
            <p:cNvSpPr/>
            <p:nvPr/>
          </p:nvSpPr>
          <p:spPr>
            <a:xfrm>
              <a:off x="11988801" y="1668463"/>
              <a:ext cx="50800" cy="101600"/>
            </a:xfrm>
            <a:custGeom>
              <a:avLst/>
              <a:gdLst>
                <a:gd name="T0" fmla="*/ 11 w 12"/>
                <a:gd name="T1" fmla="*/ 0 h 24"/>
                <a:gd name="T2" fmla="*/ 2 w 12"/>
                <a:gd name="T3" fmla="*/ 12 h 24"/>
                <a:gd name="T4" fmla="*/ 1 w 12"/>
                <a:gd name="T5" fmla="*/ 24 h 24"/>
                <a:gd name="T6" fmla="*/ 11 w 12"/>
                <a:gd name="T7" fmla="*/ 24 h 24"/>
                <a:gd name="T8" fmla="*/ 12 w 12"/>
                <a:gd name="T9" fmla="*/ 5 h 24"/>
                <a:gd name="T10" fmla="*/ 11 w 12"/>
                <a:gd name="T11" fmla="*/ 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1" y="0"/>
                  </a:moveTo>
                  <a:cubicBezTo>
                    <a:pt x="11" y="1"/>
                    <a:pt x="3" y="4"/>
                    <a:pt x="2" y="12"/>
                  </a:cubicBezTo>
                  <a:cubicBezTo>
                    <a:pt x="1" y="20"/>
                    <a:pt x="0" y="23"/>
                    <a:pt x="1" y="24"/>
                  </a:cubicBezTo>
                  <a:cubicBezTo>
                    <a:pt x="3" y="24"/>
                    <a:pt x="11" y="24"/>
                    <a:pt x="11" y="24"/>
                  </a:cubicBezTo>
                  <a:quadBezTo>
                    <a:pt x="12" y="5"/>
                    <a:pt x="12" y="5"/>
                  </a:quadBezTo>
                  <a:lnTo>
                    <a:pt x="1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1" name="Freeform 24"/>
            <p:cNvSpPr/>
            <p:nvPr/>
          </p:nvSpPr>
          <p:spPr>
            <a:xfrm>
              <a:off x="12042776" y="1663700"/>
              <a:ext cx="68263" cy="88900"/>
            </a:xfrm>
            <a:custGeom>
              <a:avLst/>
              <a:gdLst>
                <a:gd name="T0" fmla="*/ 4 w 16"/>
                <a:gd name="T1" fmla="*/ 0 h 21"/>
                <a:gd name="T2" fmla="*/ 16 w 16"/>
                <a:gd name="T3" fmla="*/ 19 h 21"/>
                <a:gd name="T4" fmla="*/ 11 w 16"/>
                <a:gd name="T5" fmla="*/ 21 h 21"/>
                <a:gd name="T6" fmla="*/ 4 w 16"/>
                <a:gd name="T7" fmla="*/ 4 h 21"/>
                <a:gd name="T8" fmla="*/ 4 w 16"/>
                <a:gd name="T9" fmla="*/ 0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1">
                  <a:moveTo>
                    <a:pt x="4" y="0"/>
                  </a:moveTo>
                  <a:cubicBezTo>
                    <a:pt x="4" y="0"/>
                    <a:pt x="16" y="12"/>
                    <a:pt x="16" y="19"/>
                  </a:cubicBezTo>
                  <a:quadBezTo>
                    <a:pt x="11" y="21"/>
                    <a:pt x="11" y="21"/>
                  </a:quadBezTo>
                  <a:cubicBezTo>
                    <a:pt x="11" y="21"/>
                    <a:pt x="8" y="6"/>
                    <a:pt x="4" y="4"/>
                  </a:cubicBezTo>
                  <a:cubicBezTo>
                    <a:pt x="0" y="2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2" name="Freeform 25"/>
            <p:cNvSpPr/>
            <p:nvPr/>
          </p:nvSpPr>
          <p:spPr>
            <a:xfrm>
              <a:off x="12052301" y="1668463"/>
              <a:ext cx="88900" cy="114300"/>
            </a:xfrm>
            <a:custGeom>
              <a:avLst/>
              <a:gdLst>
                <a:gd name="T0" fmla="*/ 0 w 21"/>
                <a:gd name="T1" fmla="*/ 0 h 27"/>
                <a:gd name="T2" fmla="*/ 21 w 21"/>
                <a:gd name="T3" fmla="*/ 24 h 27"/>
                <a:gd name="T4" fmla="*/ 16 w 21"/>
                <a:gd name="T5" fmla="*/ 27 h 27"/>
                <a:gd name="T6" fmla="*/ 2 w 21"/>
                <a:gd name="T7" fmla="*/ 3 h 27"/>
                <a:gd name="T8" fmla="*/ 0 w 21"/>
                <a:gd name="T9" fmla="*/ 0 h 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7">
                  <a:moveTo>
                    <a:pt x="0" y="0"/>
                  </a:moveTo>
                  <a:cubicBezTo>
                    <a:pt x="0" y="0"/>
                    <a:pt x="16" y="3"/>
                    <a:pt x="21" y="24"/>
                  </a:cubicBezTo>
                  <a:quadBezTo>
                    <a:pt x="16" y="27"/>
                    <a:pt x="16" y="27"/>
                  </a:quadBezTo>
                  <a:cubicBezTo>
                    <a:pt x="11" y="5"/>
                    <a:pt x="2" y="3"/>
                    <a:pt x="2" y="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3" name="Freeform 26"/>
            <p:cNvSpPr/>
            <p:nvPr/>
          </p:nvSpPr>
          <p:spPr>
            <a:xfrm>
              <a:off x="11483976" y="3013075"/>
              <a:ext cx="139700" cy="88900"/>
            </a:xfrm>
            <a:custGeom>
              <a:avLst/>
              <a:gdLst>
                <a:gd name="T0" fmla="*/ 9 w 33"/>
                <a:gd name="T1" fmla="*/ 1 h 21"/>
                <a:gd name="T2" fmla="*/ 28 w 33"/>
                <a:gd name="T3" fmla="*/ 21 h 21"/>
                <a:gd name="T4" fmla="*/ 0 w 33"/>
                <a:gd name="T5" fmla="*/ 11 h 21"/>
                <a:gd name="T6" fmla="*/ 0 w 33"/>
                <a:gd name="T7" fmla="*/ 3 h 21"/>
                <a:gd name="T8" fmla="*/ 9 w 33"/>
                <a:gd name="T9" fmla="*/ 0 h 21"/>
                <a:gd name="T10" fmla="*/ 9 w 33"/>
                <a:gd name="T11" fmla="*/ 1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21">
                  <a:moveTo>
                    <a:pt x="9" y="1"/>
                  </a:moveTo>
                  <a:cubicBezTo>
                    <a:pt x="9" y="1"/>
                    <a:pt x="33" y="20"/>
                    <a:pt x="28" y="21"/>
                  </a:cubicBezTo>
                  <a:cubicBezTo>
                    <a:pt x="24" y="21"/>
                    <a:pt x="0" y="11"/>
                    <a:pt x="0" y="11"/>
                  </a:cubicBezTo>
                  <a:quadBezTo>
                    <a:pt x="0" y="3"/>
                    <a:pt x="0" y="3"/>
                  </a:quadBezTo>
                  <a:cubicBezTo>
                    <a:pt x="4" y="2"/>
                    <a:pt x="5" y="2"/>
                    <a:pt x="9" y="0"/>
                  </a:cubicBezTo>
                  <a:quadBezTo>
                    <a:pt x="9" y="1"/>
                    <a:pt x="9" y="1"/>
                  </a:quadBezTo>
                </a:path>
              </a:pathLst>
            </a:custGeom>
            <a:solidFill>
              <a:srgbClr val="3c241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4" name="Freeform 27"/>
            <p:cNvSpPr/>
            <p:nvPr/>
          </p:nvSpPr>
          <p:spPr>
            <a:xfrm>
              <a:off x="11395076" y="2478088"/>
              <a:ext cx="157163" cy="552450"/>
            </a:xfrm>
            <a:custGeom>
              <a:avLst/>
              <a:gdLst>
                <a:gd name="T0" fmla="*/ 0 w 37"/>
                <a:gd name="T1" fmla="*/ 0 h 130"/>
                <a:gd name="T2" fmla="*/ 34 w 37"/>
                <a:gd name="T3" fmla="*/ 2 h 130"/>
                <a:gd name="T4" fmla="*/ 37 w 37"/>
                <a:gd name="T5" fmla="*/ 78 h 130"/>
                <a:gd name="T6" fmla="*/ 32 w 37"/>
                <a:gd name="T7" fmla="*/ 129 h 130"/>
                <a:gd name="T8" fmla="*/ 19 w 37"/>
                <a:gd name="T9" fmla="*/ 130 h 130"/>
                <a:gd name="T10" fmla="*/ 17 w 37"/>
                <a:gd name="T11" fmla="*/ 75 h 130"/>
                <a:gd name="T12" fmla="*/ 5 w 37"/>
                <a:gd name="T13" fmla="*/ 22 h 130"/>
                <a:gd name="T14" fmla="*/ 0 w 37"/>
                <a:gd name="T15" fmla="*/ 0 h 1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30">
                  <a:moveTo>
                    <a:pt x="0" y="0"/>
                  </a:moveTo>
                  <a:quadBezTo>
                    <a:pt x="34" y="2"/>
                    <a:pt x="34" y="2"/>
                  </a:quadBezTo>
                  <a:cubicBezTo>
                    <a:pt x="35" y="3"/>
                    <a:pt x="37" y="78"/>
                    <a:pt x="37" y="78"/>
                  </a:cubicBezTo>
                  <a:quadBezTo>
                    <a:pt x="32" y="129"/>
                    <a:pt x="32" y="129"/>
                  </a:quadBezTo>
                  <a:cubicBezTo>
                    <a:pt x="28" y="130"/>
                    <a:pt x="21" y="130"/>
                    <a:pt x="19" y="130"/>
                  </a:cubicBezTo>
                  <a:quadBezTo>
                    <a:pt x="17" y="75"/>
                    <a:pt x="17" y="75"/>
                  </a:quadBezTo>
                  <a:cubicBezTo>
                    <a:pt x="17" y="75"/>
                    <a:pt x="8" y="30"/>
                    <a:pt x="5" y="22"/>
                  </a:cubicBezTo>
                  <a:cubicBezTo>
                    <a:pt x="2" y="13"/>
                    <a:pt x="0" y="0"/>
                    <a:pt x="0" y="0"/>
                  </a:cubicBezTo>
                </a:path>
              </a:pathLst>
            </a:custGeom>
            <a:solidFill>
              <a:srgbClr val="07588a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5" name="Freeform 28"/>
            <p:cNvSpPr>
              <a:spLocks noEditPoints="1"/>
            </p:cNvSpPr>
            <p:nvPr/>
          </p:nvSpPr>
          <p:spPr>
            <a:xfrm>
              <a:off x="11204576" y="2949575"/>
              <a:ext cx="457200" cy="250825"/>
            </a:xfrm>
            <a:custGeom>
              <a:avLst/>
              <a:gdLst>
                <a:gd name="T0" fmla="*/ 78 w 108"/>
                <a:gd name="T1" fmla="*/ 2 h 59"/>
                <a:gd name="T2" fmla="*/ 77 w 108"/>
                <a:gd name="T3" fmla="*/ 18 h 59"/>
                <a:gd name="T4" fmla="*/ 77 w 108"/>
                <a:gd name="T5" fmla="*/ 18 h 59"/>
                <a:gd name="T6" fmla="*/ 86 w 108"/>
                <a:gd name="T7" fmla="*/ 25 h 59"/>
                <a:gd name="T8" fmla="*/ 108 w 108"/>
                <a:gd name="T9" fmla="*/ 12 h 59"/>
                <a:gd name="T10" fmla="*/ 78 w 108"/>
                <a:gd name="T11" fmla="*/ 2 h 59"/>
                <a:gd name="T12" fmla="*/ 61 w 108"/>
                <a:gd name="T13" fmla="*/ 0 h 59"/>
                <a:gd name="T14" fmla="*/ 0 w 108"/>
                <a:gd name="T15" fmla="*/ 32 h 59"/>
                <a:gd name="T16" fmla="*/ 28 w 108"/>
                <a:gd name="T17" fmla="*/ 59 h 59"/>
                <a:gd name="T18" fmla="*/ 77 w 108"/>
                <a:gd name="T19" fmla="*/ 31 h 59"/>
                <a:gd name="T20" fmla="*/ 66 w 108"/>
                <a:gd name="T21" fmla="*/ 26 h 59"/>
                <a:gd name="T22" fmla="*/ 66 w 108"/>
                <a:gd name="T23" fmla="*/ 19 h 59"/>
                <a:gd name="T24" fmla="*/ 64 w 108"/>
                <a:gd name="T25" fmla="*/ 19 h 59"/>
                <a:gd name="T26" fmla="*/ 64 w 108"/>
                <a:gd name="T27" fmla="*/ 19 h 59"/>
                <a:gd name="T28" fmla="*/ 63 w 108"/>
                <a:gd name="T29" fmla="*/ 0 h 59"/>
                <a:gd name="T30" fmla="*/ 61 w 108"/>
                <a:gd name="T31" fmla="*/ 0 h 5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59">
                  <a:moveTo>
                    <a:pt x="78" y="2"/>
                  </a:moveTo>
                  <a:quadBezTo>
                    <a:pt x="77" y="18"/>
                    <a:pt x="77" y="18"/>
                  </a:quadBezTo>
                  <a:quadBezTo>
                    <a:pt x="77" y="18"/>
                    <a:pt x="77" y="18"/>
                  </a:quadBezTo>
                  <a:cubicBezTo>
                    <a:pt x="79" y="19"/>
                    <a:pt x="82" y="22"/>
                    <a:pt x="86" y="25"/>
                  </a:cubicBezTo>
                  <a:quadBezTo>
                    <a:pt x="108" y="12"/>
                    <a:pt x="108" y="12"/>
                  </a:quadBezTo>
                  <a:cubicBezTo>
                    <a:pt x="101" y="7"/>
                    <a:pt x="90" y="3"/>
                    <a:pt x="78" y="2"/>
                  </a:cubicBezTo>
                  <a:moveTo>
                    <a:pt x="61" y="0"/>
                  </a:moveTo>
                  <a:cubicBezTo>
                    <a:pt x="27" y="0"/>
                    <a:pt x="0" y="15"/>
                    <a:pt x="0" y="32"/>
                  </a:cubicBezTo>
                  <a:cubicBezTo>
                    <a:pt x="0" y="44"/>
                    <a:pt x="11" y="54"/>
                    <a:pt x="28" y="59"/>
                  </a:cubicBezTo>
                  <a:quadBezTo>
                    <a:pt x="77" y="31"/>
                    <a:pt x="77" y="31"/>
                  </a:quadBezTo>
                  <a:cubicBezTo>
                    <a:pt x="71" y="28"/>
                    <a:pt x="66" y="26"/>
                    <a:pt x="66" y="26"/>
                  </a:cubicBezTo>
                  <a:quadBezTo>
                    <a:pt x="66" y="19"/>
                    <a:pt x="66" y="19"/>
                  </a:quadBezTo>
                  <a:cubicBezTo>
                    <a:pt x="66" y="19"/>
                    <a:pt x="65" y="19"/>
                    <a:pt x="64" y="19"/>
                  </a:cubicBezTo>
                  <a:quadBezTo>
                    <a:pt x="64" y="19"/>
                    <a:pt x="64" y="19"/>
                  </a:quadBezTo>
                  <a:quadBezTo>
                    <a:pt x="63" y="0"/>
                    <a:pt x="63" y="0"/>
                  </a:quadBezTo>
                  <a:quadBezTo>
                    <a:pt x="62" y="0"/>
                    <a:pt x="61" y="0"/>
                  </a:quadBezTo>
                </a:path>
              </a:pathLst>
            </a:custGeom>
            <a:solidFill>
              <a:srgbClr val="e6e6e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6" name="Freeform 29"/>
            <p:cNvSpPr/>
            <p:nvPr/>
          </p:nvSpPr>
          <p:spPr>
            <a:xfrm>
              <a:off x="11322051" y="3000375"/>
              <a:ext cx="398463" cy="220663"/>
            </a:xfrm>
            <a:custGeom>
              <a:avLst/>
              <a:gdLst>
                <a:gd name="T0" fmla="*/ 80 w 94"/>
                <a:gd name="T1" fmla="*/ 0 h 52"/>
                <a:gd name="T2" fmla="*/ 58 w 94"/>
                <a:gd name="T3" fmla="*/ 13 h 52"/>
                <a:gd name="T4" fmla="*/ 66 w 94"/>
                <a:gd name="T5" fmla="*/ 24 h 52"/>
                <a:gd name="T6" fmla="*/ 66 w 94"/>
                <a:gd name="T7" fmla="*/ 24 h 52"/>
                <a:gd name="T8" fmla="*/ 49 w 94"/>
                <a:gd name="T9" fmla="*/ 19 h 52"/>
                <a:gd name="T10" fmla="*/ 0 w 94"/>
                <a:gd name="T11" fmla="*/ 47 h 52"/>
                <a:gd name="T12" fmla="*/ 33 w 94"/>
                <a:gd name="T13" fmla="*/ 52 h 52"/>
                <a:gd name="T14" fmla="*/ 94 w 94"/>
                <a:gd name="T15" fmla="*/ 20 h 52"/>
                <a:gd name="T16" fmla="*/ 80 w 94"/>
                <a:gd name="T17" fmla="*/ 0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" h="52">
                  <a:moveTo>
                    <a:pt x="80" y="0"/>
                  </a:moveTo>
                  <a:quadBezTo>
                    <a:pt x="58" y="13"/>
                    <a:pt x="58" y="13"/>
                  </a:quadBezTo>
                  <a:cubicBezTo>
                    <a:pt x="63" y="18"/>
                    <a:pt x="69" y="24"/>
                    <a:pt x="66" y="24"/>
                  </a:cubicBezTo>
                  <a:quadBezTo>
                    <a:pt x="66" y="24"/>
                    <a:pt x="66" y="24"/>
                  </a:quadBezTo>
                  <a:cubicBezTo>
                    <a:pt x="63" y="24"/>
                    <a:pt x="56" y="21"/>
                    <a:pt x="49" y="19"/>
                  </a:cubicBezTo>
                  <a:quadBezTo>
                    <a:pt x="0" y="47"/>
                    <a:pt x="0" y="47"/>
                  </a:quadBezTo>
                  <a:cubicBezTo>
                    <a:pt x="10" y="50"/>
                    <a:pt x="21" y="52"/>
                    <a:pt x="33" y="52"/>
                  </a:cubicBezTo>
                  <a:cubicBezTo>
                    <a:pt x="66" y="52"/>
                    <a:pt x="94" y="38"/>
                    <a:pt x="94" y="20"/>
                  </a:cubicBezTo>
                  <a:cubicBezTo>
                    <a:pt x="94" y="13"/>
                    <a:pt x="89" y="6"/>
                    <a:pt x="80" y="0"/>
                  </a:cubicBezTo>
                </a:path>
              </a:pathLst>
            </a:custGeom>
            <a:solidFill>
              <a:srgbClr val="cfcecd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7" name="Freeform 30"/>
            <p:cNvSpPr/>
            <p:nvPr/>
          </p:nvSpPr>
          <p:spPr>
            <a:xfrm>
              <a:off x="11483976" y="3025775"/>
              <a:ext cx="131763" cy="76200"/>
            </a:xfrm>
            <a:custGeom>
              <a:avLst/>
              <a:gdLst>
                <a:gd name="T0" fmla="*/ 11 w 31"/>
                <a:gd name="T1" fmla="*/ 0 h 18"/>
                <a:gd name="T2" fmla="*/ 0 w 31"/>
                <a:gd name="T3" fmla="*/ 1 h 18"/>
                <a:gd name="T4" fmla="*/ 0 w 31"/>
                <a:gd name="T5" fmla="*/ 8 h 18"/>
                <a:gd name="T6" fmla="*/ 11 w 31"/>
                <a:gd name="T7" fmla="*/ 13 h 18"/>
                <a:gd name="T8" fmla="*/ 28 w 31"/>
                <a:gd name="T9" fmla="*/ 18 h 18"/>
                <a:gd name="T10" fmla="*/ 28 w 31"/>
                <a:gd name="T11" fmla="*/ 18 h 18"/>
                <a:gd name="T12" fmla="*/ 20 w 31"/>
                <a:gd name="T13" fmla="*/ 7 h 18"/>
                <a:gd name="T14" fmla="*/ 11 w 31"/>
                <a:gd name="T15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18">
                  <a:moveTo>
                    <a:pt x="11" y="0"/>
                  </a:moveTo>
                  <a:cubicBezTo>
                    <a:pt x="8" y="1"/>
                    <a:pt x="4" y="1"/>
                    <a:pt x="0" y="1"/>
                  </a:cubicBezTo>
                  <a:quadBezTo>
                    <a:pt x="0" y="8"/>
                    <a:pt x="0" y="8"/>
                  </a:quadBezTo>
                  <a:cubicBezTo>
                    <a:pt x="0" y="8"/>
                    <a:pt x="5" y="10"/>
                    <a:pt x="11" y="13"/>
                  </a:cubicBezTo>
                  <a:cubicBezTo>
                    <a:pt x="18" y="15"/>
                    <a:pt x="25" y="18"/>
                    <a:pt x="28" y="18"/>
                  </a:cubicBezTo>
                  <a:quadBezTo>
                    <a:pt x="28" y="18"/>
                    <a:pt x="28" y="18"/>
                  </a:quadBezTo>
                  <a:cubicBezTo>
                    <a:pt x="31" y="18"/>
                    <a:pt x="25" y="12"/>
                    <a:pt x="20" y="7"/>
                  </a:cubicBezTo>
                  <a:cubicBezTo>
                    <a:pt x="16" y="4"/>
                    <a:pt x="13" y="1"/>
                    <a:pt x="11" y="0"/>
                  </a:cubicBezTo>
                </a:path>
              </a:pathLst>
            </a:custGeom>
            <a:solidFill>
              <a:srgbClr val="37211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8" name="Freeform 31"/>
            <p:cNvSpPr/>
            <p:nvPr/>
          </p:nvSpPr>
          <p:spPr>
            <a:xfrm>
              <a:off x="11471276" y="2949575"/>
              <a:ext cx="63500" cy="80963"/>
            </a:xfrm>
            <a:custGeom>
              <a:avLst/>
              <a:gdLst>
                <a:gd name="T0" fmla="*/ 0 w 15"/>
                <a:gd name="T1" fmla="*/ 0 h 19"/>
                <a:gd name="T2" fmla="*/ 1 w 15"/>
                <a:gd name="T3" fmla="*/ 19 h 19"/>
                <a:gd name="T4" fmla="*/ 1 w 15"/>
                <a:gd name="T5" fmla="*/ 19 h 19"/>
                <a:gd name="T6" fmla="*/ 3 w 15"/>
                <a:gd name="T7" fmla="*/ 19 h 19"/>
                <a:gd name="T8" fmla="*/ 14 w 15"/>
                <a:gd name="T9" fmla="*/ 18 h 19"/>
                <a:gd name="T10" fmla="*/ 14 w 15"/>
                <a:gd name="T11" fmla="*/ 18 h 19"/>
                <a:gd name="T12" fmla="*/ 15 w 15"/>
                <a:gd name="T13" fmla="*/ 2 h 19"/>
                <a:gd name="T14" fmla="*/ 0 w 15"/>
                <a:gd name="T15" fmla="*/ 0 h 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9">
                  <a:moveTo>
                    <a:pt x="0" y="0"/>
                  </a:moveTo>
                  <a:quadBezTo>
                    <a:pt x="1" y="19"/>
                    <a:pt x="1" y="19"/>
                  </a:quadBezTo>
                  <a:quadBezTo>
                    <a:pt x="1" y="19"/>
                    <a:pt x="1" y="19"/>
                  </a:quadBezTo>
                  <a:cubicBezTo>
                    <a:pt x="2" y="19"/>
                    <a:pt x="3" y="19"/>
                    <a:pt x="3" y="19"/>
                  </a:cubicBezTo>
                  <a:cubicBezTo>
                    <a:pt x="7" y="19"/>
                    <a:pt x="11" y="19"/>
                    <a:pt x="14" y="18"/>
                  </a:cubicBezTo>
                  <a:quadBezTo>
                    <a:pt x="14" y="18"/>
                    <a:pt x="14" y="18"/>
                  </a:quadBezTo>
                  <a:quadBezTo>
                    <a:pt x="15" y="2"/>
                    <a:pt x="15" y="2"/>
                  </a:quadBezTo>
                  <a:cubicBezTo>
                    <a:pt x="11" y="1"/>
                    <a:pt x="5" y="0"/>
                    <a:pt x="0" y="0"/>
                  </a:cubicBezTo>
                </a:path>
              </a:pathLst>
            </a:custGeom>
            <a:solidFill>
              <a:srgbClr val="095480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29" name="Freeform 32"/>
            <p:cNvSpPr/>
            <p:nvPr/>
          </p:nvSpPr>
          <p:spPr>
            <a:xfrm>
              <a:off x="11360151" y="3068638"/>
              <a:ext cx="141288" cy="88900"/>
            </a:xfrm>
            <a:custGeom>
              <a:avLst/>
              <a:gdLst>
                <a:gd name="T0" fmla="*/ 9 w 33"/>
                <a:gd name="T1" fmla="*/ 1 h 21"/>
                <a:gd name="T2" fmla="*/ 28 w 33"/>
                <a:gd name="T3" fmla="*/ 21 h 21"/>
                <a:gd name="T4" fmla="*/ 0 w 33"/>
                <a:gd name="T5" fmla="*/ 11 h 21"/>
                <a:gd name="T6" fmla="*/ 0 w 33"/>
                <a:gd name="T7" fmla="*/ 2 h 21"/>
                <a:gd name="T8" fmla="*/ 9 w 33"/>
                <a:gd name="T9" fmla="*/ 0 h 21"/>
                <a:gd name="T10" fmla="*/ 9 w 33"/>
                <a:gd name="T11" fmla="*/ 1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21">
                  <a:moveTo>
                    <a:pt x="9" y="1"/>
                  </a:moveTo>
                  <a:cubicBezTo>
                    <a:pt x="9" y="1"/>
                    <a:pt x="33" y="20"/>
                    <a:pt x="28" y="21"/>
                  </a:cubicBezTo>
                  <a:cubicBezTo>
                    <a:pt x="24" y="21"/>
                    <a:pt x="0" y="11"/>
                    <a:pt x="0" y="11"/>
                  </a:cubicBezTo>
                  <a:quadBezTo>
                    <a:pt x="0" y="2"/>
                    <a:pt x="0" y="2"/>
                  </a:quadBezTo>
                  <a:cubicBezTo>
                    <a:pt x="4" y="1"/>
                    <a:pt x="5" y="1"/>
                    <a:pt x="9" y="0"/>
                  </a:cubicBezTo>
                  <a:lnTo>
                    <a:pt x="9" y="1"/>
                  </a:lnTo>
                  <a:close/>
                </a:path>
              </a:pathLst>
            </a:custGeom>
            <a:solidFill>
              <a:srgbClr val="3c241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0" name="Freeform 33"/>
            <p:cNvSpPr/>
            <p:nvPr/>
          </p:nvSpPr>
          <p:spPr>
            <a:xfrm>
              <a:off x="11318876" y="2528888"/>
              <a:ext cx="147638" cy="552450"/>
            </a:xfrm>
            <a:custGeom>
              <a:avLst/>
              <a:gdLst>
                <a:gd name="T0" fmla="*/ 0 w 35"/>
                <a:gd name="T1" fmla="*/ 0 h 130"/>
                <a:gd name="T2" fmla="*/ 34 w 35"/>
                <a:gd name="T3" fmla="*/ 1 h 130"/>
                <a:gd name="T4" fmla="*/ 28 w 35"/>
                <a:gd name="T5" fmla="*/ 78 h 130"/>
                <a:gd name="T6" fmla="*/ 22 w 35"/>
                <a:gd name="T7" fmla="*/ 129 h 130"/>
                <a:gd name="T8" fmla="*/ 7 w 35"/>
                <a:gd name="T9" fmla="*/ 130 h 130"/>
                <a:gd name="T10" fmla="*/ 6 w 35"/>
                <a:gd name="T11" fmla="*/ 68 h 130"/>
                <a:gd name="T12" fmla="*/ 4 w 35"/>
                <a:gd name="T13" fmla="*/ 22 h 130"/>
                <a:gd name="T14" fmla="*/ 0 w 35"/>
                <a:gd name="T15" fmla="*/ 0 h 1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130">
                  <a:moveTo>
                    <a:pt x="0" y="0"/>
                  </a:moveTo>
                  <a:quadBezTo>
                    <a:pt x="34" y="1"/>
                    <a:pt x="34" y="1"/>
                  </a:quadBezTo>
                  <a:cubicBezTo>
                    <a:pt x="35" y="2"/>
                    <a:pt x="28" y="78"/>
                    <a:pt x="28" y="78"/>
                  </a:cubicBezTo>
                  <a:quadBezTo>
                    <a:pt x="22" y="129"/>
                    <a:pt x="22" y="129"/>
                  </a:quadBezTo>
                  <a:cubicBezTo>
                    <a:pt x="19" y="130"/>
                    <a:pt x="10" y="130"/>
                    <a:pt x="7" y="130"/>
                  </a:cubicBezTo>
                  <a:quadBezTo>
                    <a:pt x="6" y="68"/>
                    <a:pt x="6" y="68"/>
                  </a:quadBezTo>
                  <a:cubicBezTo>
                    <a:pt x="6" y="68"/>
                    <a:pt x="6" y="31"/>
                    <a:pt x="4" y="22"/>
                  </a:cubicBezTo>
                  <a:cubicBezTo>
                    <a:pt x="2" y="1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964a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1" name="Freeform 34"/>
            <p:cNvSpPr/>
            <p:nvPr/>
          </p:nvSpPr>
          <p:spPr>
            <a:xfrm>
              <a:off x="11204576" y="2376488"/>
              <a:ext cx="114300" cy="207963"/>
            </a:xfrm>
            <a:custGeom>
              <a:avLst/>
              <a:gdLst>
                <a:gd name="T0" fmla="*/ 12 w 27"/>
                <a:gd name="T1" fmla="*/ 0 h 49"/>
                <a:gd name="T2" fmla="*/ 2 w 27"/>
                <a:gd name="T3" fmla="*/ 27 h 49"/>
                <a:gd name="T4" fmla="*/ 15 w 27"/>
                <a:gd name="T5" fmla="*/ 38 h 49"/>
                <a:gd name="T6" fmla="*/ 21 w 27"/>
                <a:gd name="T7" fmla="*/ 48 h 49"/>
                <a:gd name="T8" fmla="*/ 25 w 27"/>
                <a:gd name="T9" fmla="*/ 43 h 49"/>
                <a:gd name="T10" fmla="*/ 20 w 27"/>
                <a:gd name="T11" fmla="*/ 34 h 49"/>
                <a:gd name="T12" fmla="*/ 15 w 27"/>
                <a:gd name="T13" fmla="*/ 25 h 49"/>
                <a:gd name="T14" fmla="*/ 24 w 27"/>
                <a:gd name="T15" fmla="*/ 8 h 49"/>
                <a:gd name="T16" fmla="*/ 12 w 27"/>
                <a:gd name="T17" fmla="*/ 0 h 4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49">
                  <a:moveTo>
                    <a:pt x="12" y="0"/>
                  </a:moveTo>
                  <a:cubicBezTo>
                    <a:pt x="11" y="1"/>
                    <a:pt x="0" y="22"/>
                    <a:pt x="2" y="27"/>
                  </a:cubicBezTo>
                  <a:cubicBezTo>
                    <a:pt x="3" y="31"/>
                    <a:pt x="15" y="38"/>
                    <a:pt x="15" y="38"/>
                  </a:cubicBezTo>
                  <a:quadBezTo>
                    <a:pt x="21" y="48"/>
                    <a:pt x="21" y="48"/>
                  </a:quadBezTo>
                  <a:cubicBezTo>
                    <a:pt x="21" y="48"/>
                    <a:pt x="23" y="49"/>
                    <a:pt x="25" y="43"/>
                  </a:cubicBezTo>
                  <a:cubicBezTo>
                    <a:pt x="27" y="39"/>
                    <a:pt x="20" y="34"/>
                    <a:pt x="20" y="34"/>
                  </a:cubicBezTo>
                  <a:quadBezTo>
                    <a:pt x="15" y="25"/>
                    <a:pt x="15" y="25"/>
                  </a:quadBezTo>
                  <a:quadBezTo>
                    <a:pt x="24" y="8"/>
                    <a:pt x="24" y="8"/>
                  </a:quadBezTo>
                  <a:lnTo>
                    <a:pt x="12" y="0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2" name="Freeform 35"/>
            <p:cNvSpPr/>
            <p:nvPr/>
          </p:nvSpPr>
          <p:spPr>
            <a:xfrm>
              <a:off x="11585576" y="2252663"/>
              <a:ext cx="249238" cy="144463"/>
            </a:xfrm>
            <a:custGeom>
              <a:avLst/>
              <a:gdLst>
                <a:gd name="T0" fmla="*/ 0 w 59"/>
                <a:gd name="T1" fmla="*/ 26 h 34"/>
                <a:gd name="T2" fmla="*/ 21 w 59"/>
                <a:gd name="T3" fmla="*/ 32 h 34"/>
                <a:gd name="T4" fmla="*/ 46 w 59"/>
                <a:gd name="T5" fmla="*/ 7 h 34"/>
                <a:gd name="T6" fmla="*/ 58 w 59"/>
                <a:gd name="T7" fmla="*/ 3 h 34"/>
                <a:gd name="T8" fmla="*/ 54 w 59"/>
                <a:gd name="T9" fmla="*/ 0 h 34"/>
                <a:gd name="T10" fmla="*/ 44 w 59"/>
                <a:gd name="T11" fmla="*/ 2 h 34"/>
                <a:gd name="T12" fmla="*/ 41 w 59"/>
                <a:gd name="T13" fmla="*/ 5 h 34"/>
                <a:gd name="T14" fmla="*/ 16 w 59"/>
                <a:gd name="T15" fmla="*/ 17 h 34"/>
                <a:gd name="T16" fmla="*/ 7 w 59"/>
                <a:gd name="T17" fmla="*/ 8 h 34"/>
                <a:gd name="T18" fmla="*/ 0 w 59"/>
                <a:gd name="T19" fmla="*/ 26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34">
                  <a:moveTo>
                    <a:pt x="0" y="26"/>
                  </a:moveTo>
                  <a:cubicBezTo>
                    <a:pt x="0" y="26"/>
                    <a:pt x="16" y="34"/>
                    <a:pt x="21" y="32"/>
                  </a:cubicBezTo>
                  <a:cubicBezTo>
                    <a:pt x="26" y="31"/>
                    <a:pt x="46" y="7"/>
                    <a:pt x="46" y="7"/>
                  </a:cubicBezTo>
                  <a:quadBezTo>
                    <a:pt x="58" y="3"/>
                    <a:pt x="58" y="3"/>
                  </a:quadBezTo>
                  <a:cubicBezTo>
                    <a:pt x="58" y="3"/>
                    <a:pt x="59" y="0"/>
                    <a:pt x="54" y="0"/>
                  </a:cubicBezTo>
                  <a:cubicBezTo>
                    <a:pt x="49" y="1"/>
                    <a:pt x="44" y="2"/>
                    <a:pt x="44" y="2"/>
                  </a:cubicBezTo>
                  <a:quadBezTo>
                    <a:pt x="41" y="5"/>
                    <a:pt x="41" y="5"/>
                  </a:quadBezTo>
                  <a:quadBezTo>
                    <a:pt x="16" y="17"/>
                    <a:pt x="16" y="17"/>
                  </a:quadBezTo>
                  <a:quadBezTo>
                    <a:pt x="7" y="8"/>
                    <a:pt x="7" y="8"/>
                  </a:quadBezTo>
                  <a:lnTo>
                    <a:pt x="0" y="26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3" name="Freeform 36"/>
            <p:cNvSpPr/>
            <p:nvPr/>
          </p:nvSpPr>
          <p:spPr>
            <a:xfrm>
              <a:off x="11395076" y="2032000"/>
              <a:ext cx="147638" cy="128588"/>
            </a:xfrm>
            <a:custGeom>
              <a:avLst/>
              <a:gdLst>
                <a:gd name="T0" fmla="*/ 2 w 35"/>
                <a:gd name="T1" fmla="*/ 21 h 30"/>
                <a:gd name="T2" fmla="*/ 7 w 35"/>
                <a:gd name="T3" fmla="*/ 30 h 30"/>
                <a:gd name="T4" fmla="*/ 10 w 35"/>
                <a:gd name="T5" fmla="*/ 23 h 30"/>
                <a:gd name="T6" fmla="*/ 29 w 35"/>
                <a:gd name="T7" fmla="*/ 13 h 30"/>
                <a:gd name="T8" fmla="*/ 24 w 35"/>
                <a:gd name="T9" fmla="*/ 0 h 30"/>
                <a:gd name="T10" fmla="*/ 16 w 35"/>
                <a:gd name="T11" fmla="*/ 0 h 30"/>
                <a:gd name="T12" fmla="*/ 0 w 35"/>
                <a:gd name="T13" fmla="*/ 11 h 30"/>
                <a:gd name="T14" fmla="*/ 2 w 35"/>
                <a:gd name="T15" fmla="*/ 21 h 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30">
                  <a:moveTo>
                    <a:pt x="2" y="21"/>
                  </a:moveTo>
                  <a:cubicBezTo>
                    <a:pt x="3" y="24"/>
                    <a:pt x="5" y="30"/>
                    <a:pt x="7" y="30"/>
                  </a:cubicBezTo>
                  <a:cubicBezTo>
                    <a:pt x="7" y="30"/>
                    <a:pt x="10" y="26"/>
                    <a:pt x="10" y="23"/>
                  </a:cubicBezTo>
                  <a:quadBezTo>
                    <a:pt x="29" y="13"/>
                    <a:pt x="29" y="13"/>
                  </a:quadBezTo>
                  <a:cubicBezTo>
                    <a:pt x="35" y="4"/>
                    <a:pt x="27" y="0"/>
                    <a:pt x="24" y="0"/>
                  </a:cubicBezTo>
                  <a:quadBezTo>
                    <a:pt x="16" y="0"/>
                    <a:pt x="16" y="0"/>
                  </a:quadBezTo>
                  <a:cubicBezTo>
                    <a:pt x="4" y="0"/>
                    <a:pt x="0" y="8"/>
                    <a:pt x="0" y="11"/>
                  </a:cubicBezTo>
                  <a:lnTo>
                    <a:pt x="2" y="21"/>
                  </a:lnTo>
                  <a:close/>
                </a:path>
              </a:pathLst>
            </a:custGeom>
            <a:solidFill>
              <a:srgbClr val="3c241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4" name="Freeform 37"/>
            <p:cNvSpPr/>
            <p:nvPr/>
          </p:nvSpPr>
          <p:spPr>
            <a:xfrm>
              <a:off x="11212513" y="2155825"/>
              <a:ext cx="423863" cy="454025"/>
            </a:xfrm>
            <a:custGeom>
              <a:avLst/>
              <a:gdLst>
                <a:gd name="T0" fmla="*/ 70 w 100"/>
                <a:gd name="T1" fmla="*/ 3 h 107"/>
                <a:gd name="T2" fmla="*/ 53 w 100"/>
                <a:gd name="T3" fmla="*/ 1 h 107"/>
                <a:gd name="T4" fmla="*/ 28 w 100"/>
                <a:gd name="T5" fmla="*/ 16 h 107"/>
                <a:gd name="T6" fmla="*/ 0 w 100"/>
                <a:gd name="T7" fmla="*/ 56 h 107"/>
                <a:gd name="T8" fmla="*/ 16 w 100"/>
                <a:gd name="T9" fmla="*/ 64 h 107"/>
                <a:gd name="T10" fmla="*/ 19 w 100"/>
                <a:gd name="T11" fmla="*/ 66 h 107"/>
                <a:gd name="T12" fmla="*/ 23 w 100"/>
                <a:gd name="T13" fmla="*/ 95 h 107"/>
                <a:gd name="T14" fmla="*/ 50 w 100"/>
                <a:gd name="T15" fmla="*/ 105 h 107"/>
                <a:gd name="T16" fmla="*/ 81 w 100"/>
                <a:gd name="T17" fmla="*/ 94 h 107"/>
                <a:gd name="T18" fmla="*/ 74 w 100"/>
                <a:gd name="T19" fmla="*/ 47 h 107"/>
                <a:gd name="T20" fmla="*/ 85 w 100"/>
                <a:gd name="T21" fmla="*/ 53 h 107"/>
                <a:gd name="T22" fmla="*/ 100 w 100"/>
                <a:gd name="T23" fmla="*/ 35 h 107"/>
                <a:gd name="T24" fmla="*/ 70 w 100"/>
                <a:gd name="T25" fmla="*/ 3 h 10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0" h="107">
                  <a:moveTo>
                    <a:pt x="70" y="3"/>
                  </a:moveTo>
                  <a:cubicBezTo>
                    <a:pt x="61" y="0"/>
                    <a:pt x="53" y="1"/>
                    <a:pt x="53" y="1"/>
                  </a:cubicBezTo>
                  <a:cubicBezTo>
                    <a:pt x="53" y="1"/>
                    <a:pt x="35" y="9"/>
                    <a:pt x="28" y="16"/>
                  </a:cubicBezTo>
                  <a:cubicBezTo>
                    <a:pt x="16" y="26"/>
                    <a:pt x="20" y="26"/>
                    <a:pt x="0" y="56"/>
                  </a:cubicBezTo>
                  <a:quadBezTo>
                    <a:pt x="16" y="64"/>
                    <a:pt x="16" y="64"/>
                  </a:quadBezTo>
                  <a:quadBezTo>
                    <a:pt x="19" y="66"/>
                    <a:pt x="19" y="66"/>
                  </a:quadBezTo>
                  <a:quadBezTo>
                    <a:pt x="23" y="95"/>
                    <a:pt x="23" y="95"/>
                  </a:quadBezTo>
                  <a:cubicBezTo>
                    <a:pt x="23" y="95"/>
                    <a:pt x="36" y="107"/>
                    <a:pt x="50" y="105"/>
                  </a:cubicBezTo>
                  <a:cubicBezTo>
                    <a:pt x="65" y="104"/>
                    <a:pt x="81" y="94"/>
                    <a:pt x="81" y="94"/>
                  </a:cubicBezTo>
                  <a:quadBezTo>
                    <a:pt x="74" y="47"/>
                    <a:pt x="74" y="47"/>
                  </a:quadBezTo>
                  <a:quadBezTo>
                    <a:pt x="85" y="53"/>
                    <a:pt x="85" y="53"/>
                  </a:quadBezTo>
                  <a:quadBezTo>
                    <a:pt x="100" y="35"/>
                    <a:pt x="100" y="35"/>
                  </a:quadBezTo>
                  <a:cubicBezTo>
                    <a:pt x="100" y="35"/>
                    <a:pt x="85" y="8"/>
                    <a:pt x="70" y="3"/>
                  </a:cubicBez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5" name="Freeform 38"/>
            <p:cNvSpPr/>
            <p:nvPr/>
          </p:nvSpPr>
          <p:spPr>
            <a:xfrm>
              <a:off x="11410951" y="2049463"/>
              <a:ext cx="106363" cy="152400"/>
            </a:xfrm>
            <a:custGeom>
              <a:avLst/>
              <a:gdLst>
                <a:gd name="T0" fmla="*/ 2 w 25"/>
                <a:gd name="T1" fmla="*/ 26 h 36"/>
                <a:gd name="T2" fmla="*/ 1 w 25"/>
                <a:gd name="T3" fmla="*/ 29 h 36"/>
                <a:gd name="T4" fmla="*/ 10 w 25"/>
                <a:gd name="T5" fmla="*/ 36 h 36"/>
                <a:gd name="T6" fmla="*/ 13 w 25"/>
                <a:gd name="T7" fmla="*/ 30 h 36"/>
                <a:gd name="T8" fmla="*/ 25 w 25"/>
                <a:gd name="T9" fmla="*/ 17 h 36"/>
                <a:gd name="T10" fmla="*/ 25 w 25"/>
                <a:gd name="T11" fmla="*/ 12 h 36"/>
                <a:gd name="T12" fmla="*/ 21 w 25"/>
                <a:gd name="T13" fmla="*/ 4 h 36"/>
                <a:gd name="T14" fmla="*/ 13 w 25"/>
                <a:gd name="T15" fmla="*/ 8 h 36"/>
                <a:gd name="T16" fmla="*/ 8 w 25"/>
                <a:gd name="T17" fmla="*/ 18 h 36"/>
                <a:gd name="T18" fmla="*/ 6 w 25"/>
                <a:gd name="T19" fmla="*/ 14 h 36"/>
                <a:gd name="T20" fmla="*/ 2 w 25"/>
                <a:gd name="T21" fmla="*/ 13 h 36"/>
                <a:gd name="T22" fmla="*/ 2 w 25"/>
                <a:gd name="T23" fmla="*/ 16 h 36"/>
                <a:gd name="T24" fmla="*/ 3 w 25"/>
                <a:gd name="T25" fmla="*/ 20 h 36"/>
                <a:gd name="T26" fmla="*/ 6 w 25"/>
                <a:gd name="T27" fmla="*/ 22 h 36"/>
                <a:gd name="T28" fmla="*/ 2 w 25"/>
                <a:gd name="T29" fmla="*/ 26 h 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" h="36">
                  <a:moveTo>
                    <a:pt x="2" y="26"/>
                  </a:moveTo>
                  <a:cubicBezTo>
                    <a:pt x="2" y="27"/>
                    <a:pt x="1" y="29"/>
                    <a:pt x="1" y="29"/>
                  </a:cubicBezTo>
                  <a:cubicBezTo>
                    <a:pt x="1" y="29"/>
                    <a:pt x="2" y="36"/>
                    <a:pt x="10" y="36"/>
                  </a:cubicBezTo>
                  <a:quadBezTo>
                    <a:pt x="13" y="30"/>
                    <a:pt x="13" y="30"/>
                  </a:quadBezTo>
                  <a:cubicBezTo>
                    <a:pt x="20" y="30"/>
                    <a:pt x="25" y="24"/>
                    <a:pt x="25" y="17"/>
                  </a:cubicBezTo>
                  <a:quadBezTo>
                    <a:pt x="25" y="12"/>
                    <a:pt x="25" y="12"/>
                  </a:quadBezTo>
                  <a:cubicBezTo>
                    <a:pt x="25" y="5"/>
                    <a:pt x="23" y="0"/>
                    <a:pt x="21" y="4"/>
                  </a:cubicBezTo>
                  <a:quadBezTo>
                    <a:pt x="13" y="8"/>
                    <a:pt x="13" y="8"/>
                  </a:quadBezTo>
                  <a:cubicBezTo>
                    <a:pt x="10" y="10"/>
                    <a:pt x="8" y="15"/>
                    <a:pt x="8" y="18"/>
                  </a:cubicBezTo>
                  <a:quadBezTo>
                    <a:pt x="6" y="14"/>
                    <a:pt x="6" y="14"/>
                  </a:quadBezTo>
                  <a:cubicBezTo>
                    <a:pt x="6" y="14"/>
                    <a:pt x="4" y="12"/>
                    <a:pt x="2" y="13"/>
                  </a:cubicBezTo>
                  <a:cubicBezTo>
                    <a:pt x="0" y="14"/>
                    <a:pt x="2" y="16"/>
                    <a:pt x="2" y="16"/>
                  </a:cubicBezTo>
                  <a:quadBezTo>
                    <a:pt x="3" y="20"/>
                    <a:pt x="3" y="20"/>
                  </a:quadBezTo>
                  <a:quadBezTo>
                    <a:pt x="6" y="22"/>
                    <a:pt x="6" y="22"/>
                  </a:quadBezTo>
                  <a:lnTo>
                    <a:pt x="2" y="26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6" name="Freeform 39"/>
            <p:cNvSpPr/>
            <p:nvPr/>
          </p:nvSpPr>
          <p:spPr>
            <a:xfrm>
              <a:off x="12526963" y="2249488"/>
              <a:ext cx="381000" cy="215900"/>
            </a:xfrm>
            <a:custGeom>
              <a:avLst/>
              <a:gdLst>
                <a:gd name="T0" fmla="*/ 63 w 90"/>
                <a:gd name="T1" fmla="*/ 0 h 51"/>
                <a:gd name="T2" fmla="*/ 0 w 90"/>
                <a:gd name="T3" fmla="*/ 34 h 51"/>
                <a:gd name="T4" fmla="*/ 9 w 90"/>
                <a:gd name="T5" fmla="*/ 51 h 51"/>
                <a:gd name="T6" fmla="*/ 90 w 90"/>
                <a:gd name="T7" fmla="*/ 4 h 51"/>
                <a:gd name="T8" fmla="*/ 63 w 90"/>
                <a:gd name="T9" fmla="*/ 0 h 5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51">
                  <a:moveTo>
                    <a:pt x="63" y="0"/>
                  </a:moveTo>
                  <a:cubicBezTo>
                    <a:pt x="28" y="0"/>
                    <a:pt x="0" y="15"/>
                    <a:pt x="0" y="34"/>
                  </a:cubicBezTo>
                  <a:cubicBezTo>
                    <a:pt x="0" y="40"/>
                    <a:pt x="3" y="46"/>
                    <a:pt x="9" y="51"/>
                  </a:cubicBezTo>
                  <a:quadBezTo>
                    <a:pt x="90" y="4"/>
                    <a:pt x="90" y="4"/>
                  </a:quadBezTo>
                  <a:cubicBezTo>
                    <a:pt x="82" y="2"/>
                    <a:pt x="73" y="0"/>
                    <a:pt x="63" y="0"/>
                  </a:cubicBezTo>
                </a:path>
              </a:pathLst>
            </a:custGeom>
            <a:solidFill>
              <a:srgbClr val="e6e6e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7" name="Freeform 40"/>
            <p:cNvSpPr/>
            <p:nvPr/>
          </p:nvSpPr>
          <p:spPr>
            <a:xfrm>
              <a:off x="12565063" y="2266950"/>
              <a:ext cx="495300" cy="266700"/>
            </a:xfrm>
            <a:custGeom>
              <a:avLst/>
              <a:gdLst>
                <a:gd name="T0" fmla="*/ 81 w 117"/>
                <a:gd name="T1" fmla="*/ 0 h 63"/>
                <a:gd name="T2" fmla="*/ 0 w 117"/>
                <a:gd name="T3" fmla="*/ 47 h 63"/>
                <a:gd name="T4" fmla="*/ 54 w 117"/>
                <a:gd name="T5" fmla="*/ 63 h 63"/>
                <a:gd name="T6" fmla="*/ 117 w 117"/>
                <a:gd name="T7" fmla="*/ 30 h 63"/>
                <a:gd name="T8" fmla="*/ 81 w 117"/>
                <a:gd name="T9" fmla="*/ 0 h 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63">
                  <a:moveTo>
                    <a:pt x="81" y="0"/>
                  </a:moveTo>
                  <a:quadBezTo>
                    <a:pt x="0" y="47"/>
                    <a:pt x="0" y="47"/>
                  </a:quadBezTo>
                  <a:cubicBezTo>
                    <a:pt x="12" y="57"/>
                    <a:pt x="31" y="63"/>
                    <a:pt x="54" y="63"/>
                  </a:cubicBezTo>
                  <a:cubicBezTo>
                    <a:pt x="89" y="63"/>
                    <a:pt x="117" y="48"/>
                    <a:pt x="117" y="30"/>
                  </a:cubicBezTo>
                  <a:cubicBezTo>
                    <a:pt x="117" y="16"/>
                    <a:pt x="102" y="5"/>
                    <a:pt x="81" y="0"/>
                  </a:cubicBezTo>
                </a:path>
              </a:pathLst>
            </a:custGeom>
            <a:solidFill>
              <a:srgbClr val="cfcecd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8" name="Freeform 41"/>
            <p:cNvSpPr/>
            <p:nvPr/>
          </p:nvSpPr>
          <p:spPr>
            <a:xfrm>
              <a:off x="13133388" y="1447800"/>
              <a:ext cx="165100" cy="92075"/>
            </a:xfrm>
            <a:custGeom>
              <a:avLst/>
              <a:gdLst>
                <a:gd name="T0" fmla="*/ 0 w 39"/>
                <a:gd name="T1" fmla="*/ 11 h 22"/>
                <a:gd name="T2" fmla="*/ 8 w 39"/>
                <a:gd name="T3" fmla="*/ 17 h 22"/>
                <a:gd name="T4" fmla="*/ 30 w 39"/>
                <a:gd name="T5" fmla="*/ 22 h 22"/>
                <a:gd name="T6" fmla="*/ 38 w 39"/>
                <a:gd name="T7" fmla="*/ 17 h 22"/>
                <a:gd name="T8" fmla="*/ 27 w 39"/>
                <a:gd name="T9" fmla="*/ 6 h 22"/>
                <a:gd name="T10" fmla="*/ 16 w 39"/>
                <a:gd name="T11" fmla="*/ 4 h 22"/>
                <a:gd name="T12" fmla="*/ 11 w 39"/>
                <a:gd name="T13" fmla="*/ 0 h 22"/>
                <a:gd name="T14" fmla="*/ 0 w 39"/>
                <a:gd name="T15" fmla="*/ 11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2">
                  <a:moveTo>
                    <a:pt x="0" y="11"/>
                  </a:moveTo>
                  <a:quadBezTo>
                    <a:pt x="8" y="17"/>
                    <a:pt x="8" y="17"/>
                  </a:quadBezTo>
                  <a:quadBezTo>
                    <a:pt x="30" y="22"/>
                    <a:pt x="30" y="22"/>
                  </a:quadBezTo>
                  <a:cubicBezTo>
                    <a:pt x="30" y="22"/>
                    <a:pt x="37" y="21"/>
                    <a:pt x="38" y="17"/>
                  </a:cubicBezTo>
                  <a:cubicBezTo>
                    <a:pt x="39" y="9"/>
                    <a:pt x="27" y="6"/>
                    <a:pt x="27" y="6"/>
                  </a:cubicBezTo>
                  <a:quadBezTo>
                    <a:pt x="16" y="4"/>
                    <a:pt x="16" y="4"/>
                  </a:quadBezTo>
                  <a:quadBezTo>
                    <a:pt x="11" y="0"/>
                    <a:pt x="11" y="0"/>
                  </a:quadBezTo>
                  <a:lnTo>
                    <a:pt x="0" y="11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39" name="Freeform 42"/>
            <p:cNvSpPr/>
            <p:nvPr/>
          </p:nvSpPr>
          <p:spPr>
            <a:xfrm>
              <a:off x="12874626" y="938213"/>
              <a:ext cx="317500" cy="581025"/>
            </a:xfrm>
            <a:custGeom>
              <a:avLst/>
              <a:gdLst>
                <a:gd name="T0" fmla="*/ 11 w 75"/>
                <a:gd name="T1" fmla="*/ 128 h 137"/>
                <a:gd name="T2" fmla="*/ 27 w 75"/>
                <a:gd name="T3" fmla="*/ 79 h 137"/>
                <a:gd name="T4" fmla="*/ 35 w 75"/>
                <a:gd name="T5" fmla="*/ 109 h 137"/>
                <a:gd name="T6" fmla="*/ 68 w 75"/>
                <a:gd name="T7" fmla="*/ 137 h 137"/>
                <a:gd name="T8" fmla="*/ 75 w 75"/>
                <a:gd name="T9" fmla="*/ 123 h 137"/>
                <a:gd name="T10" fmla="*/ 47 w 75"/>
                <a:gd name="T11" fmla="*/ 91 h 137"/>
                <a:gd name="T12" fmla="*/ 40 w 75"/>
                <a:gd name="T13" fmla="*/ 21 h 137"/>
                <a:gd name="T14" fmla="*/ 0 w 75"/>
                <a:gd name="T15" fmla="*/ 0 h 13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137">
                  <a:moveTo>
                    <a:pt x="11" y="128"/>
                  </a:moveTo>
                  <a:quadBezTo>
                    <a:pt x="27" y="79"/>
                    <a:pt x="27" y="79"/>
                  </a:quadBezTo>
                  <a:cubicBezTo>
                    <a:pt x="27" y="79"/>
                    <a:pt x="32" y="104"/>
                    <a:pt x="35" y="109"/>
                  </a:cubicBezTo>
                  <a:cubicBezTo>
                    <a:pt x="44" y="120"/>
                    <a:pt x="68" y="137"/>
                    <a:pt x="68" y="137"/>
                  </a:cubicBezTo>
                  <a:quadBezTo>
                    <a:pt x="75" y="123"/>
                    <a:pt x="75" y="123"/>
                  </a:quadBezTo>
                  <a:cubicBezTo>
                    <a:pt x="75" y="123"/>
                    <a:pt x="58" y="104"/>
                    <a:pt x="47" y="91"/>
                  </a:cubicBezTo>
                  <a:cubicBezTo>
                    <a:pt x="40" y="83"/>
                    <a:pt x="53" y="32"/>
                    <a:pt x="40" y="21"/>
                  </a:cubicBezTo>
                  <a:cubicBezTo>
                    <a:pt x="25" y="8"/>
                    <a:pt x="11" y="0"/>
                    <a:pt x="0" y="0"/>
                  </a:cubicBezTo>
                </a:path>
              </a:pathLst>
            </a:custGeom>
            <a:solidFill>
              <a:srgbClr val="62636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0" name="Freeform 43"/>
            <p:cNvSpPr/>
            <p:nvPr/>
          </p:nvSpPr>
          <p:spPr>
            <a:xfrm>
              <a:off x="12811126" y="2292350"/>
              <a:ext cx="211138" cy="101600"/>
            </a:xfrm>
            <a:custGeom>
              <a:avLst/>
              <a:gdLst>
                <a:gd name="T0" fmla="*/ 22 w 50"/>
                <a:gd name="T1" fmla="*/ 0 h 24"/>
                <a:gd name="T2" fmla="*/ 22 w 50"/>
                <a:gd name="T3" fmla="*/ 0 h 24"/>
                <a:gd name="T4" fmla="*/ 42 w 50"/>
                <a:gd name="T5" fmla="*/ 23 h 24"/>
                <a:gd name="T6" fmla="*/ 0 w 50"/>
                <a:gd name="T7" fmla="*/ 11 h 24"/>
                <a:gd name="T8" fmla="*/ 2 w 50"/>
                <a:gd name="T9" fmla="*/ 1 h 24"/>
                <a:gd name="T10" fmla="*/ 2 w 50"/>
                <a:gd name="T11" fmla="*/ 0 h 24"/>
                <a:gd name="T12" fmla="*/ 22 w 50"/>
                <a:gd name="T13" fmla="*/ 0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4">
                  <a:moveTo>
                    <a:pt x="22" y="0"/>
                  </a:moveTo>
                  <a:quadBezTo>
                    <a:pt x="22" y="0"/>
                    <a:pt x="22" y="0"/>
                  </a:quadBezTo>
                  <a:cubicBezTo>
                    <a:pt x="22" y="0"/>
                    <a:pt x="50" y="22"/>
                    <a:pt x="42" y="23"/>
                  </a:cubicBezTo>
                  <a:cubicBezTo>
                    <a:pt x="35" y="24"/>
                    <a:pt x="0" y="11"/>
                    <a:pt x="0" y="11"/>
                  </a:cubicBezTo>
                  <a:quadBezTo>
                    <a:pt x="2" y="1"/>
                    <a:pt x="2" y="1"/>
                  </a:quadBezTo>
                  <a:quadBezTo>
                    <a:pt x="2" y="0"/>
                    <a:pt x="2" y="0"/>
                  </a:quadBezTo>
                  <a:cubicBezTo>
                    <a:pt x="9" y="2"/>
                    <a:pt x="15" y="2"/>
                    <a:pt x="22" y="0"/>
                  </a:cubicBezTo>
                  <a:close/>
                </a:path>
              </a:pathLst>
            </a:custGeom>
            <a:solidFill>
              <a:srgbClr val="5e3a1a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1" name="Freeform 44"/>
            <p:cNvSpPr/>
            <p:nvPr/>
          </p:nvSpPr>
          <p:spPr>
            <a:xfrm>
              <a:off x="12603163" y="2376488"/>
              <a:ext cx="211138" cy="119063"/>
            </a:xfrm>
            <a:custGeom>
              <a:avLst/>
              <a:gdLst>
                <a:gd name="T0" fmla="*/ 5 w 50"/>
                <a:gd name="T1" fmla="*/ 0 h 28"/>
                <a:gd name="T2" fmla="*/ 23 w 50"/>
                <a:gd name="T3" fmla="*/ 5 h 28"/>
                <a:gd name="T4" fmla="*/ 43 w 50"/>
                <a:gd name="T5" fmla="*/ 27 h 28"/>
                <a:gd name="T6" fmla="*/ 0 w 50"/>
                <a:gd name="T7" fmla="*/ 11 h 28"/>
                <a:gd name="T8" fmla="*/ 5 w 50"/>
                <a:gd name="T9" fmla="*/ 1 h 28"/>
                <a:gd name="T10" fmla="*/ 5 w 50"/>
                <a:gd name="T11" fmla="*/ 0 h 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28">
                  <a:moveTo>
                    <a:pt x="5" y="0"/>
                  </a:moveTo>
                  <a:cubicBezTo>
                    <a:pt x="11" y="3"/>
                    <a:pt x="18" y="5"/>
                    <a:pt x="23" y="5"/>
                  </a:cubicBezTo>
                  <a:cubicBezTo>
                    <a:pt x="29" y="10"/>
                    <a:pt x="50" y="27"/>
                    <a:pt x="43" y="27"/>
                  </a:cubicBezTo>
                  <a:cubicBezTo>
                    <a:pt x="36" y="28"/>
                    <a:pt x="0" y="11"/>
                    <a:pt x="0" y="11"/>
                  </a:cubicBezTo>
                  <a:quadBezTo>
                    <a:pt x="5" y="1"/>
                    <a:pt x="5" y="1"/>
                  </a:quadBezTo>
                  <a:lnTo>
                    <a:pt x="5" y="0"/>
                  </a:lnTo>
                  <a:close/>
                </a:path>
              </a:pathLst>
            </a:custGeom>
            <a:solidFill>
              <a:srgbClr val="5e3a1a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2" name="Freeform 45"/>
            <p:cNvSpPr/>
            <p:nvPr/>
          </p:nvSpPr>
          <p:spPr>
            <a:xfrm>
              <a:off x="12603163" y="1549400"/>
              <a:ext cx="390525" cy="860425"/>
            </a:xfrm>
            <a:custGeom>
              <a:avLst/>
              <a:gdLst>
                <a:gd name="T0" fmla="*/ 17 w 92"/>
                <a:gd name="T1" fmla="*/ 107 h 203"/>
                <a:gd name="T2" fmla="*/ 16 w 92"/>
                <a:gd name="T3" fmla="*/ 37 h 203"/>
                <a:gd name="T4" fmla="*/ 15 w 92"/>
                <a:gd name="T5" fmla="*/ 8 h 203"/>
                <a:gd name="T6" fmla="*/ 92 w 92"/>
                <a:gd name="T7" fmla="*/ 0 h 203"/>
                <a:gd name="T8" fmla="*/ 91 w 92"/>
                <a:gd name="T9" fmla="*/ 92 h 203"/>
                <a:gd name="T10" fmla="*/ 73 w 92"/>
                <a:gd name="T11" fmla="*/ 178 h 203"/>
                <a:gd name="T12" fmla="*/ 47 w 92"/>
                <a:gd name="T13" fmla="*/ 175 h 203"/>
                <a:gd name="T14" fmla="*/ 58 w 92"/>
                <a:gd name="T15" fmla="*/ 106 h 203"/>
                <a:gd name="T16" fmla="*/ 61 w 92"/>
                <a:gd name="T17" fmla="*/ 18 h 203"/>
                <a:gd name="T18" fmla="*/ 58 w 92"/>
                <a:gd name="T19" fmla="*/ 21 h 203"/>
                <a:gd name="T20" fmla="*/ 51 w 92"/>
                <a:gd name="T21" fmla="*/ 119 h 203"/>
                <a:gd name="T22" fmla="*/ 22 w 92"/>
                <a:gd name="T23" fmla="*/ 201 h 203"/>
                <a:gd name="T24" fmla="*/ 23 w 92"/>
                <a:gd name="T25" fmla="*/ 203 h 203"/>
                <a:gd name="T26" fmla="*/ 0 w 92"/>
                <a:gd name="T27" fmla="*/ 198 h 203"/>
                <a:gd name="T28" fmla="*/ 17 w 92"/>
                <a:gd name="T29" fmla="*/ 107 h 20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2" h="203">
                  <a:moveTo>
                    <a:pt x="17" y="107"/>
                  </a:moveTo>
                  <a:cubicBezTo>
                    <a:pt x="15" y="97"/>
                    <a:pt x="16" y="37"/>
                    <a:pt x="16" y="37"/>
                  </a:cubicBezTo>
                  <a:quadBezTo>
                    <a:pt x="15" y="8"/>
                    <a:pt x="15" y="8"/>
                  </a:quadBezTo>
                  <a:quadBezTo>
                    <a:pt x="92" y="0"/>
                    <a:pt x="92" y="0"/>
                  </a:quadBezTo>
                  <a:cubicBezTo>
                    <a:pt x="92" y="0"/>
                    <a:pt x="92" y="76"/>
                    <a:pt x="91" y="92"/>
                  </a:cubicBezTo>
                  <a:cubicBezTo>
                    <a:pt x="90" y="105"/>
                    <a:pt x="76" y="169"/>
                    <a:pt x="73" y="178"/>
                  </a:cubicBezTo>
                  <a:cubicBezTo>
                    <a:pt x="67" y="180"/>
                    <a:pt x="54" y="177"/>
                    <a:pt x="47" y="175"/>
                  </a:cubicBezTo>
                  <a:quadBezTo>
                    <a:pt x="58" y="106"/>
                    <a:pt x="58" y="106"/>
                  </a:quadBezTo>
                  <a:quadBezTo>
                    <a:pt x="61" y="18"/>
                    <a:pt x="61" y="18"/>
                  </a:quadBezTo>
                  <a:quadBezTo>
                    <a:pt x="58" y="21"/>
                    <a:pt x="58" y="21"/>
                  </a:quadBezTo>
                  <a:cubicBezTo>
                    <a:pt x="58" y="21"/>
                    <a:pt x="52" y="111"/>
                    <a:pt x="51" y="119"/>
                  </a:cubicBezTo>
                  <a:cubicBezTo>
                    <a:pt x="47" y="143"/>
                    <a:pt x="22" y="201"/>
                    <a:pt x="22" y="201"/>
                  </a:cubicBezTo>
                  <a:cubicBezTo>
                    <a:pt x="22" y="201"/>
                    <a:pt x="23" y="202"/>
                    <a:pt x="23" y="203"/>
                  </a:cubicBezTo>
                  <a:cubicBezTo>
                    <a:pt x="18" y="203"/>
                    <a:pt x="6" y="200"/>
                    <a:pt x="0" y="198"/>
                  </a:cubicBezTo>
                  <a:lnTo>
                    <a:pt x="17" y="107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3" name="Freeform 46"/>
            <p:cNvSpPr/>
            <p:nvPr/>
          </p:nvSpPr>
          <p:spPr>
            <a:xfrm>
              <a:off x="12603163" y="1663700"/>
              <a:ext cx="114300" cy="147638"/>
            </a:xfrm>
            <a:custGeom>
              <a:avLst/>
              <a:gdLst>
                <a:gd name="T0" fmla="*/ 0 w 27"/>
                <a:gd name="T1" fmla="*/ 6 h 35"/>
                <a:gd name="T2" fmla="*/ 14 w 27"/>
                <a:gd name="T3" fmla="*/ 4 h 35"/>
                <a:gd name="T4" fmla="*/ 25 w 27"/>
                <a:gd name="T5" fmla="*/ 26 h 35"/>
                <a:gd name="T6" fmla="*/ 11 w 27"/>
                <a:gd name="T7" fmla="*/ 35 h 35"/>
                <a:gd name="T8" fmla="*/ 2 w 27"/>
                <a:gd name="T9" fmla="*/ 28 h 35"/>
                <a:gd name="T10" fmla="*/ 0 w 27"/>
                <a:gd name="T11" fmla="*/ 6 h 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35">
                  <a:moveTo>
                    <a:pt x="0" y="6"/>
                  </a:moveTo>
                  <a:cubicBezTo>
                    <a:pt x="0" y="6"/>
                    <a:pt x="13" y="0"/>
                    <a:pt x="14" y="4"/>
                  </a:cubicBezTo>
                  <a:cubicBezTo>
                    <a:pt x="16" y="7"/>
                    <a:pt x="27" y="23"/>
                    <a:pt x="25" y="26"/>
                  </a:cubicBezTo>
                  <a:cubicBezTo>
                    <a:pt x="22" y="30"/>
                    <a:pt x="11" y="35"/>
                    <a:pt x="11" y="35"/>
                  </a:cubicBezTo>
                  <a:quadBezTo>
                    <a:pt x="2" y="28"/>
                    <a:pt x="2" y="28"/>
                  </a:quadBezTo>
                  <a:lnTo>
                    <a:pt x="0" y="6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4" name="Freeform 47"/>
            <p:cNvSpPr/>
            <p:nvPr/>
          </p:nvSpPr>
          <p:spPr>
            <a:xfrm>
              <a:off x="12471401" y="938213"/>
              <a:ext cx="627063" cy="763588"/>
            </a:xfrm>
            <a:custGeom>
              <a:avLst/>
              <a:gdLst>
                <a:gd name="T0" fmla="*/ 135 w 148"/>
                <a:gd name="T1" fmla="*/ 21 h 180"/>
                <a:gd name="T2" fmla="*/ 95 w 148"/>
                <a:gd name="T3" fmla="*/ 0 h 180"/>
                <a:gd name="T4" fmla="*/ 60 w 148"/>
                <a:gd name="T5" fmla="*/ 17 h 180"/>
                <a:gd name="T6" fmla="*/ 36 w 148"/>
                <a:gd name="T7" fmla="*/ 46 h 180"/>
                <a:gd name="T8" fmla="*/ 5 w 148"/>
                <a:gd name="T9" fmla="*/ 112 h 180"/>
                <a:gd name="T10" fmla="*/ 27 w 148"/>
                <a:gd name="T11" fmla="*/ 180 h 180"/>
                <a:gd name="T12" fmla="*/ 47 w 148"/>
                <a:gd name="T13" fmla="*/ 174 h 180"/>
                <a:gd name="T14" fmla="*/ 30 w 148"/>
                <a:gd name="T15" fmla="*/ 120 h 180"/>
                <a:gd name="T16" fmla="*/ 42 w 148"/>
                <a:gd name="T17" fmla="*/ 96 h 180"/>
                <a:gd name="T18" fmla="*/ 44 w 148"/>
                <a:gd name="T19" fmla="*/ 152 h 180"/>
                <a:gd name="T20" fmla="*/ 86 w 148"/>
                <a:gd name="T21" fmla="*/ 166 h 180"/>
                <a:gd name="T22" fmla="*/ 128 w 148"/>
                <a:gd name="T23" fmla="*/ 141 h 180"/>
                <a:gd name="T24" fmla="*/ 127 w 148"/>
                <a:gd name="T25" fmla="*/ 80 h 180"/>
                <a:gd name="T26" fmla="*/ 135 w 148"/>
                <a:gd name="T27" fmla="*/ 21 h 1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80">
                  <a:moveTo>
                    <a:pt x="135" y="21"/>
                  </a:moveTo>
                  <a:cubicBezTo>
                    <a:pt x="120" y="8"/>
                    <a:pt x="106" y="0"/>
                    <a:pt x="95" y="0"/>
                  </a:cubicBezTo>
                  <a:cubicBezTo>
                    <a:pt x="92" y="0"/>
                    <a:pt x="67" y="10"/>
                    <a:pt x="60" y="17"/>
                  </a:cubicBezTo>
                  <a:cubicBezTo>
                    <a:pt x="50" y="26"/>
                    <a:pt x="43" y="34"/>
                    <a:pt x="36" y="46"/>
                  </a:cubicBezTo>
                  <a:cubicBezTo>
                    <a:pt x="29" y="58"/>
                    <a:pt x="12" y="95"/>
                    <a:pt x="5" y="112"/>
                  </a:cubicBezTo>
                  <a:cubicBezTo>
                    <a:pt x="0" y="127"/>
                    <a:pt x="27" y="179"/>
                    <a:pt x="27" y="180"/>
                  </a:cubicBezTo>
                  <a:quadBezTo>
                    <a:pt x="47" y="174"/>
                    <a:pt x="47" y="174"/>
                  </a:quadBezTo>
                  <a:quadBezTo>
                    <a:pt x="30" y="120"/>
                    <a:pt x="30" y="120"/>
                  </a:quadBezTo>
                  <a:cubicBezTo>
                    <a:pt x="30" y="120"/>
                    <a:pt x="40" y="96"/>
                    <a:pt x="42" y="96"/>
                  </a:cubicBezTo>
                  <a:quadBezTo>
                    <a:pt x="44" y="152"/>
                    <a:pt x="44" y="152"/>
                  </a:quadBezTo>
                  <a:cubicBezTo>
                    <a:pt x="44" y="152"/>
                    <a:pt x="45" y="180"/>
                    <a:pt x="86" y="166"/>
                  </a:cubicBezTo>
                  <a:cubicBezTo>
                    <a:pt x="126" y="153"/>
                    <a:pt x="128" y="141"/>
                    <a:pt x="128" y="141"/>
                  </a:cubicBezTo>
                  <a:quadBezTo>
                    <a:pt x="127" y="80"/>
                    <a:pt x="127" y="80"/>
                  </a:quadBezTo>
                  <a:cubicBezTo>
                    <a:pt x="127" y="80"/>
                    <a:pt x="148" y="32"/>
                    <a:pt x="135" y="21"/>
                  </a:cubicBezTo>
                  <a:close/>
                </a:path>
              </a:pathLst>
            </a:custGeom>
            <a:solidFill>
              <a:srgbClr val="808184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5" name="Freeform 48"/>
            <p:cNvSpPr/>
            <p:nvPr/>
          </p:nvSpPr>
          <p:spPr>
            <a:xfrm>
              <a:off x="12839701" y="946150"/>
              <a:ext cx="127000" cy="225425"/>
            </a:xfrm>
            <a:custGeom>
              <a:avLst/>
              <a:gdLst>
                <a:gd name="T0" fmla="*/ 10 w 30"/>
                <a:gd name="T1" fmla="*/ 0 h 53"/>
                <a:gd name="T2" fmla="*/ 0 w 30"/>
                <a:gd name="T3" fmla="*/ 2 h 53"/>
                <a:gd name="T4" fmla="*/ 14 w 30"/>
                <a:gd name="T5" fmla="*/ 53 h 53"/>
                <a:gd name="T6" fmla="*/ 24 w 30"/>
                <a:gd name="T7" fmla="*/ 51 h 53"/>
                <a:gd name="T8" fmla="*/ 29 w 30"/>
                <a:gd name="T9" fmla="*/ 30 h 53"/>
                <a:gd name="T10" fmla="*/ 23 w 30"/>
                <a:gd name="T11" fmla="*/ 12 h 53"/>
                <a:gd name="T12" fmla="*/ 10 w 30"/>
                <a:gd name="T13" fmla="*/ 0 h 5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3">
                  <a:moveTo>
                    <a:pt x="10" y="0"/>
                  </a:moveTo>
                  <a:quadBezTo>
                    <a:pt x="0" y="2"/>
                    <a:pt x="0" y="2"/>
                  </a:quadBezTo>
                  <a:quadBezTo>
                    <a:pt x="14" y="53"/>
                    <a:pt x="14" y="53"/>
                  </a:quadBezTo>
                  <a:cubicBezTo>
                    <a:pt x="14" y="53"/>
                    <a:pt x="24" y="52"/>
                    <a:pt x="24" y="51"/>
                  </a:cubicBezTo>
                  <a:cubicBezTo>
                    <a:pt x="24" y="50"/>
                    <a:pt x="30" y="31"/>
                    <a:pt x="29" y="30"/>
                  </a:cubicBezTo>
                  <a:cubicBezTo>
                    <a:pt x="29" y="29"/>
                    <a:pt x="23" y="12"/>
                    <a:pt x="23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ce3e0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6" name="Freeform 49"/>
            <p:cNvSpPr/>
            <p:nvPr/>
          </p:nvSpPr>
          <p:spPr>
            <a:xfrm>
              <a:off x="12895263" y="946150"/>
              <a:ext cx="101600" cy="233363"/>
            </a:xfrm>
            <a:custGeom>
              <a:avLst/>
              <a:gdLst>
                <a:gd name="T0" fmla="*/ 0 w 24"/>
                <a:gd name="T1" fmla="*/ 1 h 55"/>
                <a:gd name="T2" fmla="*/ 10 w 24"/>
                <a:gd name="T3" fmla="*/ 25 h 55"/>
                <a:gd name="T4" fmla="*/ 8 w 24"/>
                <a:gd name="T5" fmla="*/ 49 h 55"/>
                <a:gd name="T6" fmla="*/ 11 w 24"/>
                <a:gd name="T7" fmla="*/ 55 h 55"/>
                <a:gd name="T8" fmla="*/ 23 w 24"/>
                <a:gd name="T9" fmla="*/ 31 h 55"/>
                <a:gd name="T10" fmla="*/ 17 w 24"/>
                <a:gd name="T11" fmla="*/ 24 h 55"/>
                <a:gd name="T12" fmla="*/ 19 w 24"/>
                <a:gd name="T13" fmla="*/ 15 h 55"/>
                <a:gd name="T14" fmla="*/ 2 w 24"/>
                <a:gd name="T15" fmla="*/ 0 h 55"/>
                <a:gd name="T16" fmla="*/ 0 w 24"/>
                <a:gd name="T17" fmla="*/ 1 h 5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55">
                  <a:moveTo>
                    <a:pt x="0" y="1"/>
                  </a:moveTo>
                  <a:cubicBezTo>
                    <a:pt x="0" y="1"/>
                    <a:pt x="9" y="18"/>
                    <a:pt x="10" y="25"/>
                  </a:cubicBezTo>
                  <a:cubicBezTo>
                    <a:pt x="11" y="31"/>
                    <a:pt x="8" y="49"/>
                    <a:pt x="8" y="49"/>
                  </a:cubicBezTo>
                  <a:quadBezTo>
                    <a:pt x="11" y="55"/>
                    <a:pt x="11" y="55"/>
                  </a:quadBezTo>
                  <a:cubicBezTo>
                    <a:pt x="11" y="55"/>
                    <a:pt x="22" y="34"/>
                    <a:pt x="23" y="31"/>
                  </a:cubicBezTo>
                  <a:cubicBezTo>
                    <a:pt x="24" y="29"/>
                    <a:pt x="17" y="24"/>
                    <a:pt x="17" y="24"/>
                  </a:cubicBezTo>
                  <a:cubicBezTo>
                    <a:pt x="17" y="24"/>
                    <a:pt x="21" y="16"/>
                    <a:pt x="19" y="15"/>
                  </a:cubicBezTo>
                  <a:cubicBezTo>
                    <a:pt x="17" y="13"/>
                    <a:pt x="2" y="0"/>
                    <a:pt x="2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62636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47" name="Freeform 50"/>
            <p:cNvSpPr/>
            <p:nvPr/>
          </p:nvSpPr>
          <p:spPr>
            <a:xfrm>
              <a:off x="12839701" y="793750"/>
              <a:ext cx="141288" cy="220663"/>
            </a:xfrm>
            <a:custGeom>
              <a:avLst/>
              <a:gdLst>
                <a:gd name="T0" fmla="*/ 2 w 33"/>
                <a:gd name="T1" fmla="*/ 39 h 52"/>
                <a:gd name="T2" fmla="*/ 3 w 33"/>
                <a:gd name="T3" fmla="*/ 28 h 52"/>
                <a:gd name="T4" fmla="*/ 13 w 33"/>
                <a:gd name="T5" fmla="*/ 2 h 52"/>
                <a:gd name="T6" fmla="*/ 31 w 33"/>
                <a:gd name="T7" fmla="*/ 5 h 52"/>
                <a:gd name="T8" fmla="*/ 27 w 33"/>
                <a:gd name="T9" fmla="*/ 35 h 52"/>
                <a:gd name="T10" fmla="*/ 18 w 33"/>
                <a:gd name="T11" fmla="*/ 39 h 52"/>
                <a:gd name="T12" fmla="*/ 17 w 33"/>
                <a:gd name="T13" fmla="*/ 42 h 52"/>
                <a:gd name="T14" fmla="*/ 15 w 33"/>
                <a:gd name="T15" fmla="*/ 52 h 52"/>
                <a:gd name="T16" fmla="*/ 2 w 33"/>
                <a:gd name="T17" fmla="*/ 39 h 5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52">
                  <a:moveTo>
                    <a:pt x="2" y="39"/>
                  </a:moveTo>
                  <a:cubicBezTo>
                    <a:pt x="2" y="38"/>
                    <a:pt x="3" y="30"/>
                    <a:pt x="3" y="28"/>
                  </a:cubicBezTo>
                  <a:cubicBezTo>
                    <a:pt x="1" y="16"/>
                    <a:pt x="0" y="6"/>
                    <a:pt x="13" y="2"/>
                  </a:cubicBezTo>
                  <a:cubicBezTo>
                    <a:pt x="21" y="0"/>
                    <a:pt x="26" y="3"/>
                    <a:pt x="31" y="5"/>
                  </a:cubicBezTo>
                  <a:cubicBezTo>
                    <a:pt x="33" y="5"/>
                    <a:pt x="32" y="32"/>
                    <a:pt x="27" y="35"/>
                  </a:cubicBezTo>
                  <a:cubicBezTo>
                    <a:pt x="24" y="37"/>
                    <a:pt x="21" y="38"/>
                    <a:pt x="18" y="39"/>
                  </a:cubicBezTo>
                  <a:quadBezTo>
                    <a:pt x="17" y="42"/>
                    <a:pt x="17" y="42"/>
                  </a:quadBezTo>
                  <a:cubicBezTo>
                    <a:pt x="17" y="42"/>
                    <a:pt x="17" y="52"/>
                    <a:pt x="15" y="52"/>
                  </a:cubicBezTo>
                  <a:cubicBezTo>
                    <a:pt x="13" y="52"/>
                    <a:pt x="2" y="39"/>
                    <a:pt x="2" y="39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pic>
          <p:nvPicPr>
            <p:cNvPr id="148" name="Picture 51"/>
            <p:cNvPicPr>
              <a:picLocks noChangeAspect="1" noChangeArrowheads="1"/>
            </p:cNvPicPr>
            <p:nvPr/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2807951" y="763588"/>
              <a:ext cx="190500" cy="165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9" name="Freeform 52"/>
            <p:cNvSpPr/>
            <p:nvPr/>
          </p:nvSpPr>
          <p:spPr>
            <a:xfrm>
              <a:off x="12801601" y="946150"/>
              <a:ext cx="179388" cy="306388"/>
            </a:xfrm>
            <a:custGeom>
              <a:avLst/>
              <a:gdLst>
                <a:gd name="T0" fmla="*/ 7 w 42"/>
                <a:gd name="T1" fmla="*/ 2 h 72"/>
                <a:gd name="T2" fmla="*/ 11 w 42"/>
                <a:gd name="T3" fmla="*/ 0 h 72"/>
                <a:gd name="T4" fmla="*/ 15 w 42"/>
                <a:gd name="T5" fmla="*/ 23 h 72"/>
                <a:gd name="T6" fmla="*/ 42 w 42"/>
                <a:gd name="T7" fmla="*/ 72 h 72"/>
                <a:gd name="T8" fmla="*/ 11 w 42"/>
                <a:gd name="T9" fmla="*/ 51 h 72"/>
                <a:gd name="T10" fmla="*/ 11 w 42"/>
                <a:gd name="T11" fmla="*/ 36 h 72"/>
                <a:gd name="T12" fmla="*/ 1 w 42"/>
                <a:gd name="T13" fmla="*/ 29 h 72"/>
                <a:gd name="T14" fmla="*/ 7 w 42"/>
                <a:gd name="T15" fmla="*/ 2 h 7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" h="72">
                  <a:moveTo>
                    <a:pt x="7" y="2"/>
                  </a:moveTo>
                  <a:cubicBezTo>
                    <a:pt x="7" y="1"/>
                    <a:pt x="11" y="0"/>
                    <a:pt x="11" y="0"/>
                  </a:cubicBezTo>
                  <a:cubicBezTo>
                    <a:pt x="11" y="5"/>
                    <a:pt x="13" y="19"/>
                    <a:pt x="15" y="23"/>
                  </a:cubicBezTo>
                  <a:cubicBezTo>
                    <a:pt x="16" y="25"/>
                    <a:pt x="42" y="72"/>
                    <a:pt x="42" y="72"/>
                  </a:cubicBezTo>
                  <a:cubicBezTo>
                    <a:pt x="42" y="72"/>
                    <a:pt x="12" y="54"/>
                    <a:pt x="11" y="51"/>
                  </a:cubicBezTo>
                  <a:cubicBezTo>
                    <a:pt x="10" y="47"/>
                    <a:pt x="11" y="36"/>
                    <a:pt x="11" y="36"/>
                  </a:cubicBezTo>
                  <a:cubicBezTo>
                    <a:pt x="11" y="36"/>
                    <a:pt x="2" y="33"/>
                    <a:pt x="1" y="29"/>
                  </a:cubicBezTo>
                  <a:cubicBezTo>
                    <a:pt x="0" y="26"/>
                    <a:pt x="3" y="8"/>
                    <a:pt x="7" y="2"/>
                  </a:cubicBezTo>
                  <a:close/>
                </a:path>
              </a:pathLst>
            </a:custGeom>
            <a:solidFill>
              <a:srgbClr val="62636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0" name="Freeform 53"/>
            <p:cNvSpPr/>
            <p:nvPr/>
          </p:nvSpPr>
          <p:spPr>
            <a:xfrm>
              <a:off x="10742613" y="1468438"/>
              <a:ext cx="6184900" cy="3586163"/>
            </a:xfrm>
            <a:custGeom>
              <a:avLst/>
              <a:gdLst>
                <a:gd name="T0" fmla="*/ 2379 w 3896"/>
                <a:gd name="T1" fmla="*/ 2259 h 2259"/>
                <a:gd name="T2" fmla="*/ 0 w 3896"/>
                <a:gd name="T3" fmla="*/ 895 h 2259"/>
                <a:gd name="T4" fmla="*/ 1514 w 3896"/>
                <a:gd name="T5" fmla="*/ 0 h 2259"/>
                <a:gd name="T6" fmla="*/ 3896 w 3896"/>
                <a:gd name="T7" fmla="*/ 1363 h 2259"/>
                <a:gd name="T8" fmla="*/ 2379 w 3896"/>
                <a:gd name="T9" fmla="*/ 2259 h 225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96" h="2259">
                  <a:moveTo>
                    <a:pt x="2379" y="2259"/>
                  </a:moveTo>
                  <a:lnTo>
                    <a:pt x="0" y="895"/>
                  </a:lnTo>
                  <a:lnTo>
                    <a:pt x="1514" y="0"/>
                  </a:lnTo>
                  <a:lnTo>
                    <a:pt x="3896" y="1363"/>
                  </a:lnTo>
                  <a:lnTo>
                    <a:pt x="2379" y="22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1" name="Freeform 54"/>
            <p:cNvSpPr/>
            <p:nvPr/>
          </p:nvSpPr>
          <p:spPr>
            <a:xfrm>
              <a:off x="12903201" y="2724150"/>
              <a:ext cx="1857375" cy="1073150"/>
            </a:xfrm>
            <a:custGeom>
              <a:avLst/>
              <a:gdLst>
                <a:gd name="T0" fmla="*/ 368 w 438"/>
                <a:gd name="T1" fmla="*/ 212 h 253"/>
                <a:gd name="T2" fmla="*/ 92 w 438"/>
                <a:gd name="T3" fmla="*/ 201 h 253"/>
                <a:gd name="T4" fmla="*/ 70 w 438"/>
                <a:gd name="T5" fmla="*/ 41 h 253"/>
                <a:gd name="T6" fmla="*/ 346 w 438"/>
                <a:gd name="T7" fmla="*/ 52 h 253"/>
                <a:gd name="T8" fmla="*/ 368 w 438"/>
                <a:gd name="T9" fmla="*/ 212 h 25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" h="253">
                  <a:moveTo>
                    <a:pt x="368" y="212"/>
                  </a:moveTo>
                  <a:cubicBezTo>
                    <a:pt x="298" y="253"/>
                    <a:pt x="175" y="249"/>
                    <a:pt x="92" y="201"/>
                  </a:cubicBezTo>
                  <a:cubicBezTo>
                    <a:pt x="10" y="154"/>
                    <a:pt x="0" y="83"/>
                    <a:pt x="70" y="41"/>
                  </a:cubicBezTo>
                  <a:cubicBezTo>
                    <a:pt x="140" y="0"/>
                    <a:pt x="263" y="5"/>
                    <a:pt x="346" y="52"/>
                  </a:cubicBezTo>
                  <a:cubicBezTo>
                    <a:pt x="428" y="99"/>
                    <a:pt x="438" y="171"/>
                    <a:pt x="368" y="212"/>
                  </a:cubicBezTo>
                  <a:close/>
                </a:path>
              </a:pathLst>
            </a:custGeom>
            <a:solidFill>
              <a:srgbClr val="5d8fc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2" name="Freeform 55"/>
            <p:cNvSpPr/>
            <p:nvPr/>
          </p:nvSpPr>
          <p:spPr>
            <a:xfrm>
              <a:off x="12903201" y="2724150"/>
              <a:ext cx="1857375" cy="1073150"/>
            </a:xfrm>
            <a:custGeom>
              <a:avLst/>
              <a:gdLst>
                <a:gd name="T0" fmla="*/ 368 w 438"/>
                <a:gd name="T1" fmla="*/ 212 h 253"/>
                <a:gd name="T2" fmla="*/ 92 w 438"/>
                <a:gd name="T3" fmla="*/ 201 h 253"/>
                <a:gd name="T4" fmla="*/ 70 w 438"/>
                <a:gd name="T5" fmla="*/ 41 h 253"/>
                <a:gd name="T6" fmla="*/ 346 w 438"/>
                <a:gd name="T7" fmla="*/ 52 h 253"/>
                <a:gd name="T8" fmla="*/ 368 w 438"/>
                <a:gd name="T9" fmla="*/ 212 h 25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" h="253">
                  <a:moveTo>
                    <a:pt x="368" y="212"/>
                  </a:moveTo>
                  <a:cubicBezTo>
                    <a:pt x="298" y="253"/>
                    <a:pt x="175" y="249"/>
                    <a:pt x="92" y="201"/>
                  </a:cubicBezTo>
                  <a:cubicBezTo>
                    <a:pt x="10" y="154"/>
                    <a:pt x="0" y="83"/>
                    <a:pt x="70" y="41"/>
                  </a:cubicBezTo>
                  <a:cubicBezTo>
                    <a:pt x="140" y="0"/>
                    <a:pt x="263" y="5"/>
                    <a:pt x="346" y="52"/>
                  </a:cubicBezTo>
                  <a:cubicBezTo>
                    <a:pt x="428" y="99"/>
                    <a:pt x="438" y="171"/>
                    <a:pt x="368" y="212"/>
                  </a:cubicBezTo>
                  <a:close/>
                </a:path>
              </a:pathLst>
            </a:custGeom>
            <a:solidFill>
              <a:srgbClr val="6aa1d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3" name="Freeform 56"/>
            <p:cNvSpPr/>
            <p:nvPr/>
          </p:nvSpPr>
          <p:spPr>
            <a:xfrm>
              <a:off x="13052426" y="2724150"/>
              <a:ext cx="1703388" cy="882650"/>
            </a:xfrm>
            <a:custGeom>
              <a:avLst/>
              <a:gdLst>
                <a:gd name="T0" fmla="*/ 311 w 402"/>
                <a:gd name="T1" fmla="*/ 52 h 208"/>
                <a:gd name="T2" fmla="*/ 35 w 402"/>
                <a:gd name="T3" fmla="*/ 41 h 208"/>
                <a:gd name="T4" fmla="*/ 46 w 402"/>
                <a:gd name="T5" fmla="*/ 121 h 208"/>
                <a:gd name="T6" fmla="*/ 184 w 402"/>
                <a:gd name="T7" fmla="*/ 127 h 208"/>
                <a:gd name="T8" fmla="*/ 322 w 402"/>
                <a:gd name="T9" fmla="*/ 132 h 208"/>
                <a:gd name="T10" fmla="*/ 339 w 402"/>
                <a:gd name="T11" fmla="*/ 208 h 208"/>
                <a:gd name="T12" fmla="*/ 311 w 402"/>
                <a:gd name="T13" fmla="*/ 52 h 20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2" h="208">
                  <a:moveTo>
                    <a:pt x="311" y="52"/>
                  </a:moveTo>
                  <a:cubicBezTo>
                    <a:pt x="228" y="5"/>
                    <a:pt x="105" y="0"/>
                    <a:pt x="35" y="41"/>
                  </a:cubicBezTo>
                  <a:cubicBezTo>
                    <a:pt x="0" y="62"/>
                    <a:pt x="5" y="98"/>
                    <a:pt x="46" y="121"/>
                  </a:cubicBezTo>
                  <a:cubicBezTo>
                    <a:pt x="87" y="145"/>
                    <a:pt x="149" y="147"/>
                    <a:pt x="184" y="127"/>
                  </a:cubicBezTo>
                  <a:cubicBezTo>
                    <a:pt x="219" y="106"/>
                    <a:pt x="281" y="108"/>
                    <a:pt x="322" y="132"/>
                  </a:cubicBezTo>
                  <a:cubicBezTo>
                    <a:pt x="361" y="154"/>
                    <a:pt x="368" y="187"/>
                    <a:pt x="339" y="208"/>
                  </a:cubicBezTo>
                  <a:cubicBezTo>
                    <a:pt x="402" y="166"/>
                    <a:pt x="391" y="98"/>
                    <a:pt x="311" y="52"/>
                  </a:cubicBezTo>
                  <a:close/>
                </a:path>
              </a:pathLst>
            </a:custGeom>
            <a:solidFill>
              <a:srgbClr val="ea5a6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4" name="Freeform 57"/>
            <p:cNvSpPr/>
            <p:nvPr/>
          </p:nvSpPr>
          <p:spPr>
            <a:xfrm>
              <a:off x="12976226" y="2368550"/>
              <a:ext cx="847725" cy="122238"/>
            </a:xfrm>
            <a:custGeom>
              <a:avLst/>
              <a:gdLst>
                <a:gd name="T0" fmla="*/ 0 w 534"/>
                <a:gd name="T1" fmla="*/ 0 h 77"/>
                <a:gd name="T2" fmla="*/ 8 w 534"/>
                <a:gd name="T3" fmla="*/ 58 h 77"/>
                <a:gd name="T4" fmla="*/ 534 w 534"/>
                <a:gd name="T5" fmla="*/ 77 h 77"/>
                <a:gd name="T6" fmla="*/ 526 w 534"/>
                <a:gd name="T7" fmla="*/ 18 h 77"/>
                <a:gd name="T8" fmla="*/ 0 w 534"/>
                <a:gd name="T9" fmla="*/ 0 h 7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7">
                  <a:moveTo>
                    <a:pt x="0" y="0"/>
                  </a:moveTo>
                  <a:lnTo>
                    <a:pt x="8" y="58"/>
                  </a:lnTo>
                  <a:lnTo>
                    <a:pt x="534" y="77"/>
                  </a:lnTo>
                  <a:lnTo>
                    <a:pt x="526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5" name="Freeform 58"/>
            <p:cNvSpPr/>
            <p:nvPr/>
          </p:nvSpPr>
          <p:spPr>
            <a:xfrm>
              <a:off x="12958762" y="2236788"/>
              <a:ext cx="847725" cy="127000"/>
            </a:xfrm>
            <a:custGeom>
              <a:avLst/>
              <a:gdLst>
                <a:gd name="T0" fmla="*/ 526 w 534"/>
                <a:gd name="T1" fmla="*/ 21 h 80"/>
                <a:gd name="T2" fmla="*/ 0 w 534"/>
                <a:gd name="T3" fmla="*/ 0 h 80"/>
                <a:gd name="T4" fmla="*/ 8 w 534"/>
                <a:gd name="T5" fmla="*/ 59 h 80"/>
                <a:gd name="T6" fmla="*/ 534 w 534"/>
                <a:gd name="T7" fmla="*/ 80 h 80"/>
                <a:gd name="T8" fmla="*/ 526 w 534"/>
                <a:gd name="T9" fmla="*/ 21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80">
                  <a:moveTo>
                    <a:pt x="526" y="21"/>
                  </a:moveTo>
                  <a:lnTo>
                    <a:pt x="0" y="0"/>
                  </a:lnTo>
                  <a:lnTo>
                    <a:pt x="8" y="59"/>
                  </a:lnTo>
                  <a:lnTo>
                    <a:pt x="534" y="80"/>
                  </a:lnTo>
                  <a:lnTo>
                    <a:pt x="526" y="21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6" name="Freeform 59"/>
            <p:cNvSpPr/>
            <p:nvPr/>
          </p:nvSpPr>
          <p:spPr>
            <a:xfrm>
              <a:off x="12938126" y="2105025"/>
              <a:ext cx="852488" cy="127000"/>
            </a:xfrm>
            <a:custGeom>
              <a:avLst/>
              <a:gdLst>
                <a:gd name="T0" fmla="*/ 537 w 537"/>
                <a:gd name="T1" fmla="*/ 80 h 80"/>
                <a:gd name="T2" fmla="*/ 529 w 537"/>
                <a:gd name="T3" fmla="*/ 21 h 80"/>
                <a:gd name="T4" fmla="*/ 0 w 537"/>
                <a:gd name="T5" fmla="*/ 0 h 80"/>
                <a:gd name="T6" fmla="*/ 8 w 537"/>
                <a:gd name="T7" fmla="*/ 59 h 80"/>
                <a:gd name="T8" fmla="*/ 537 w 537"/>
                <a:gd name="T9" fmla="*/ 80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80">
                  <a:moveTo>
                    <a:pt x="537" y="80"/>
                  </a:moveTo>
                  <a:lnTo>
                    <a:pt x="529" y="21"/>
                  </a:lnTo>
                  <a:lnTo>
                    <a:pt x="0" y="0"/>
                  </a:lnTo>
                  <a:lnTo>
                    <a:pt x="8" y="59"/>
                  </a:lnTo>
                  <a:lnTo>
                    <a:pt x="537" y="8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7" name="Freeform 60"/>
            <p:cNvSpPr/>
            <p:nvPr/>
          </p:nvSpPr>
          <p:spPr>
            <a:xfrm>
              <a:off x="12093576" y="3030538"/>
              <a:ext cx="192088" cy="233363"/>
            </a:xfrm>
            <a:custGeom>
              <a:avLst/>
              <a:gdLst>
                <a:gd name="T0" fmla="*/ 0 w 121"/>
                <a:gd name="T1" fmla="*/ 0 h 147"/>
                <a:gd name="T2" fmla="*/ 19 w 121"/>
                <a:gd name="T3" fmla="*/ 141 h 147"/>
                <a:gd name="T4" fmla="*/ 121 w 121"/>
                <a:gd name="T5" fmla="*/ 147 h 147"/>
                <a:gd name="T6" fmla="*/ 102 w 121"/>
                <a:gd name="T7" fmla="*/ 5 h 147"/>
                <a:gd name="T8" fmla="*/ 0 w 121"/>
                <a:gd name="T9" fmla="*/ 0 h 14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47">
                  <a:moveTo>
                    <a:pt x="0" y="0"/>
                  </a:moveTo>
                  <a:lnTo>
                    <a:pt x="19" y="141"/>
                  </a:lnTo>
                  <a:lnTo>
                    <a:pt x="121" y="147"/>
                  </a:lnTo>
                  <a:lnTo>
                    <a:pt x="10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8" name="Freeform 61"/>
            <p:cNvSpPr/>
            <p:nvPr/>
          </p:nvSpPr>
          <p:spPr>
            <a:xfrm>
              <a:off x="12055476" y="2771775"/>
              <a:ext cx="195263" cy="228600"/>
            </a:xfrm>
            <a:custGeom>
              <a:avLst/>
              <a:gdLst>
                <a:gd name="T0" fmla="*/ 123 w 123"/>
                <a:gd name="T1" fmla="*/ 144 h 144"/>
                <a:gd name="T2" fmla="*/ 102 w 123"/>
                <a:gd name="T3" fmla="*/ 2 h 144"/>
                <a:gd name="T4" fmla="*/ 0 w 123"/>
                <a:gd name="T5" fmla="*/ 0 h 144"/>
                <a:gd name="T6" fmla="*/ 22 w 123"/>
                <a:gd name="T7" fmla="*/ 141 h 144"/>
                <a:gd name="T8" fmla="*/ 123 w 123"/>
                <a:gd name="T9" fmla="*/ 144 h 1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144">
                  <a:moveTo>
                    <a:pt x="123" y="144"/>
                  </a:moveTo>
                  <a:lnTo>
                    <a:pt x="102" y="2"/>
                  </a:lnTo>
                  <a:lnTo>
                    <a:pt x="0" y="0"/>
                  </a:lnTo>
                  <a:lnTo>
                    <a:pt x="22" y="141"/>
                  </a:lnTo>
                  <a:lnTo>
                    <a:pt x="123" y="144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59" name="Freeform 62"/>
            <p:cNvSpPr/>
            <p:nvPr/>
          </p:nvSpPr>
          <p:spPr>
            <a:xfrm>
              <a:off x="11831638" y="2759075"/>
              <a:ext cx="233363" cy="495300"/>
            </a:xfrm>
            <a:custGeom>
              <a:avLst/>
              <a:gdLst>
                <a:gd name="T0" fmla="*/ 147 w 147"/>
                <a:gd name="T1" fmla="*/ 312 h 312"/>
                <a:gd name="T2" fmla="*/ 43 w 147"/>
                <a:gd name="T3" fmla="*/ 307 h 312"/>
                <a:gd name="T4" fmla="*/ 0 w 147"/>
                <a:gd name="T5" fmla="*/ 0 h 312"/>
                <a:gd name="T6" fmla="*/ 101 w 147"/>
                <a:gd name="T7" fmla="*/ 5 h 312"/>
                <a:gd name="T8" fmla="*/ 147 w 147"/>
                <a:gd name="T9" fmla="*/ 312 h 3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312">
                  <a:moveTo>
                    <a:pt x="147" y="312"/>
                  </a:moveTo>
                  <a:lnTo>
                    <a:pt x="43" y="307"/>
                  </a:lnTo>
                  <a:lnTo>
                    <a:pt x="0" y="0"/>
                  </a:lnTo>
                  <a:lnTo>
                    <a:pt x="101" y="5"/>
                  </a:lnTo>
                  <a:lnTo>
                    <a:pt x="147" y="312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0" name="Freeform 63"/>
            <p:cNvSpPr/>
            <p:nvPr/>
          </p:nvSpPr>
          <p:spPr>
            <a:xfrm>
              <a:off x="12280901" y="2779713"/>
              <a:ext cx="228600" cy="492125"/>
            </a:xfrm>
            <a:custGeom>
              <a:avLst/>
              <a:gdLst>
                <a:gd name="T0" fmla="*/ 0 w 144"/>
                <a:gd name="T1" fmla="*/ 0 h 310"/>
                <a:gd name="T2" fmla="*/ 101 w 144"/>
                <a:gd name="T3" fmla="*/ 3 h 310"/>
                <a:gd name="T4" fmla="*/ 144 w 144"/>
                <a:gd name="T5" fmla="*/ 310 h 310"/>
                <a:gd name="T6" fmla="*/ 43 w 144"/>
                <a:gd name="T7" fmla="*/ 305 h 310"/>
                <a:gd name="T8" fmla="*/ 0 w 144"/>
                <a:gd name="T9" fmla="*/ 0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310">
                  <a:moveTo>
                    <a:pt x="0" y="0"/>
                  </a:moveTo>
                  <a:lnTo>
                    <a:pt x="101" y="3"/>
                  </a:lnTo>
                  <a:lnTo>
                    <a:pt x="144" y="310"/>
                  </a:lnTo>
                  <a:lnTo>
                    <a:pt x="43" y="3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1" name="Freeform 64"/>
            <p:cNvSpPr/>
            <p:nvPr/>
          </p:nvSpPr>
          <p:spPr>
            <a:xfrm>
              <a:off x="15154276" y="3254375"/>
              <a:ext cx="195263" cy="230188"/>
            </a:xfrm>
            <a:custGeom>
              <a:avLst/>
              <a:gdLst>
                <a:gd name="T0" fmla="*/ 123 w 123"/>
                <a:gd name="T1" fmla="*/ 145 h 145"/>
                <a:gd name="T2" fmla="*/ 102 w 123"/>
                <a:gd name="T3" fmla="*/ 3 h 145"/>
                <a:gd name="T4" fmla="*/ 0 w 123"/>
                <a:gd name="T5" fmla="*/ 0 h 145"/>
                <a:gd name="T6" fmla="*/ 22 w 123"/>
                <a:gd name="T7" fmla="*/ 142 h 145"/>
                <a:gd name="T8" fmla="*/ 123 w 123"/>
                <a:gd name="T9" fmla="*/ 145 h 14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145">
                  <a:moveTo>
                    <a:pt x="123" y="145"/>
                  </a:moveTo>
                  <a:lnTo>
                    <a:pt x="102" y="3"/>
                  </a:lnTo>
                  <a:lnTo>
                    <a:pt x="0" y="0"/>
                  </a:lnTo>
                  <a:lnTo>
                    <a:pt x="22" y="142"/>
                  </a:lnTo>
                  <a:lnTo>
                    <a:pt x="123" y="145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2" name="Freeform 65"/>
            <p:cNvSpPr/>
            <p:nvPr/>
          </p:nvSpPr>
          <p:spPr>
            <a:xfrm>
              <a:off x="15192376" y="3513138"/>
              <a:ext cx="192088" cy="233363"/>
            </a:xfrm>
            <a:custGeom>
              <a:avLst/>
              <a:gdLst>
                <a:gd name="T0" fmla="*/ 0 w 121"/>
                <a:gd name="T1" fmla="*/ 0 h 147"/>
                <a:gd name="T2" fmla="*/ 19 w 121"/>
                <a:gd name="T3" fmla="*/ 142 h 147"/>
                <a:gd name="T4" fmla="*/ 121 w 121"/>
                <a:gd name="T5" fmla="*/ 147 h 147"/>
                <a:gd name="T6" fmla="*/ 102 w 121"/>
                <a:gd name="T7" fmla="*/ 6 h 147"/>
                <a:gd name="T8" fmla="*/ 0 w 121"/>
                <a:gd name="T9" fmla="*/ 0 h 14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47">
                  <a:moveTo>
                    <a:pt x="0" y="0"/>
                  </a:moveTo>
                  <a:lnTo>
                    <a:pt x="19" y="142"/>
                  </a:lnTo>
                  <a:lnTo>
                    <a:pt x="121" y="147"/>
                  </a:lnTo>
                  <a:lnTo>
                    <a:pt x="10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3" name="Freeform 66"/>
            <p:cNvSpPr/>
            <p:nvPr/>
          </p:nvSpPr>
          <p:spPr>
            <a:xfrm>
              <a:off x="15605126" y="3271838"/>
              <a:ext cx="190500" cy="228600"/>
            </a:xfrm>
            <a:custGeom>
              <a:avLst/>
              <a:gdLst>
                <a:gd name="T0" fmla="*/ 120 w 120"/>
                <a:gd name="T1" fmla="*/ 144 h 144"/>
                <a:gd name="T2" fmla="*/ 101 w 120"/>
                <a:gd name="T3" fmla="*/ 3 h 144"/>
                <a:gd name="T4" fmla="*/ 0 w 120"/>
                <a:gd name="T5" fmla="*/ 0 h 144"/>
                <a:gd name="T6" fmla="*/ 18 w 120"/>
                <a:gd name="T7" fmla="*/ 142 h 144"/>
                <a:gd name="T8" fmla="*/ 120 w 120"/>
                <a:gd name="T9" fmla="*/ 144 h 14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44">
                  <a:moveTo>
                    <a:pt x="120" y="144"/>
                  </a:moveTo>
                  <a:lnTo>
                    <a:pt x="101" y="3"/>
                  </a:lnTo>
                  <a:lnTo>
                    <a:pt x="0" y="0"/>
                  </a:lnTo>
                  <a:lnTo>
                    <a:pt x="18" y="142"/>
                  </a:lnTo>
                  <a:lnTo>
                    <a:pt x="120" y="144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4" name="Freeform 67"/>
            <p:cNvSpPr/>
            <p:nvPr/>
          </p:nvSpPr>
          <p:spPr>
            <a:xfrm>
              <a:off x="15638463" y="3530600"/>
              <a:ext cx="195263" cy="233363"/>
            </a:xfrm>
            <a:custGeom>
              <a:avLst/>
              <a:gdLst>
                <a:gd name="T0" fmla="*/ 101 w 123"/>
                <a:gd name="T1" fmla="*/ 5 h 147"/>
                <a:gd name="T2" fmla="*/ 0 w 123"/>
                <a:gd name="T3" fmla="*/ 0 h 147"/>
                <a:gd name="T4" fmla="*/ 21 w 123"/>
                <a:gd name="T5" fmla="*/ 142 h 147"/>
                <a:gd name="T6" fmla="*/ 123 w 123"/>
                <a:gd name="T7" fmla="*/ 147 h 147"/>
                <a:gd name="T8" fmla="*/ 101 w 123"/>
                <a:gd name="T9" fmla="*/ 5 h 14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147">
                  <a:moveTo>
                    <a:pt x="101" y="5"/>
                  </a:moveTo>
                  <a:lnTo>
                    <a:pt x="0" y="0"/>
                  </a:lnTo>
                  <a:lnTo>
                    <a:pt x="21" y="142"/>
                  </a:lnTo>
                  <a:lnTo>
                    <a:pt x="123" y="147"/>
                  </a:lnTo>
                  <a:lnTo>
                    <a:pt x="101" y="5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5" name="Freeform 68"/>
            <p:cNvSpPr/>
            <p:nvPr/>
          </p:nvSpPr>
          <p:spPr>
            <a:xfrm>
              <a:off x="15379701" y="3263900"/>
              <a:ext cx="228600" cy="492125"/>
            </a:xfrm>
            <a:custGeom>
              <a:avLst/>
              <a:gdLst>
                <a:gd name="T0" fmla="*/ 101 w 144"/>
                <a:gd name="T1" fmla="*/ 2 h 310"/>
                <a:gd name="T2" fmla="*/ 144 w 144"/>
                <a:gd name="T3" fmla="*/ 310 h 310"/>
                <a:gd name="T4" fmla="*/ 43 w 144"/>
                <a:gd name="T5" fmla="*/ 304 h 310"/>
                <a:gd name="T6" fmla="*/ 0 w 144"/>
                <a:gd name="T7" fmla="*/ 0 h 310"/>
                <a:gd name="T8" fmla="*/ 101 w 144"/>
                <a:gd name="T9" fmla="*/ 2 h 3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4" h="310">
                  <a:moveTo>
                    <a:pt x="101" y="2"/>
                  </a:moveTo>
                  <a:lnTo>
                    <a:pt x="144" y="310"/>
                  </a:lnTo>
                  <a:lnTo>
                    <a:pt x="43" y="304"/>
                  </a:lnTo>
                  <a:lnTo>
                    <a:pt x="0" y="0"/>
                  </a:lnTo>
                  <a:lnTo>
                    <a:pt x="101" y="2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6" name="Freeform 69"/>
            <p:cNvSpPr/>
            <p:nvPr/>
          </p:nvSpPr>
          <p:spPr>
            <a:xfrm>
              <a:off x="14290676" y="4048125"/>
              <a:ext cx="398463" cy="111125"/>
            </a:xfrm>
            <a:custGeom>
              <a:avLst/>
              <a:gdLst>
                <a:gd name="T0" fmla="*/ 8 w 251"/>
                <a:gd name="T1" fmla="*/ 59 h 70"/>
                <a:gd name="T2" fmla="*/ 251 w 251"/>
                <a:gd name="T3" fmla="*/ 70 h 70"/>
                <a:gd name="T4" fmla="*/ 243 w 251"/>
                <a:gd name="T5" fmla="*/ 11 h 70"/>
                <a:gd name="T6" fmla="*/ 0 w 251"/>
                <a:gd name="T7" fmla="*/ 0 h 70"/>
                <a:gd name="T8" fmla="*/ 8 w 251"/>
                <a:gd name="T9" fmla="*/ 59 h 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70">
                  <a:moveTo>
                    <a:pt x="8" y="59"/>
                  </a:moveTo>
                  <a:lnTo>
                    <a:pt x="251" y="70"/>
                  </a:lnTo>
                  <a:lnTo>
                    <a:pt x="243" y="11"/>
                  </a:lnTo>
                  <a:lnTo>
                    <a:pt x="0" y="0"/>
                  </a:lnTo>
                  <a:lnTo>
                    <a:pt x="8" y="59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7" name="Freeform 70"/>
            <p:cNvSpPr/>
            <p:nvPr/>
          </p:nvSpPr>
          <p:spPr>
            <a:xfrm>
              <a:off x="13841413" y="4030663"/>
              <a:ext cx="398463" cy="111125"/>
            </a:xfrm>
            <a:custGeom>
              <a:avLst/>
              <a:gdLst>
                <a:gd name="T0" fmla="*/ 243 w 251"/>
                <a:gd name="T1" fmla="*/ 11 h 70"/>
                <a:gd name="T2" fmla="*/ 0 w 251"/>
                <a:gd name="T3" fmla="*/ 0 h 70"/>
                <a:gd name="T4" fmla="*/ 8 w 251"/>
                <a:gd name="T5" fmla="*/ 59 h 70"/>
                <a:gd name="T6" fmla="*/ 251 w 251"/>
                <a:gd name="T7" fmla="*/ 70 h 70"/>
                <a:gd name="T8" fmla="*/ 243 w 251"/>
                <a:gd name="T9" fmla="*/ 11 h 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70">
                  <a:moveTo>
                    <a:pt x="243" y="11"/>
                  </a:moveTo>
                  <a:lnTo>
                    <a:pt x="0" y="0"/>
                  </a:lnTo>
                  <a:lnTo>
                    <a:pt x="8" y="59"/>
                  </a:lnTo>
                  <a:lnTo>
                    <a:pt x="251" y="70"/>
                  </a:lnTo>
                  <a:lnTo>
                    <a:pt x="243" y="11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8" name="Freeform 71"/>
            <p:cNvSpPr/>
            <p:nvPr/>
          </p:nvSpPr>
          <p:spPr>
            <a:xfrm>
              <a:off x="14306551" y="4179888"/>
              <a:ext cx="403225" cy="106363"/>
            </a:xfrm>
            <a:custGeom>
              <a:avLst/>
              <a:gdLst>
                <a:gd name="T0" fmla="*/ 8 w 254"/>
                <a:gd name="T1" fmla="*/ 59 h 67"/>
                <a:gd name="T2" fmla="*/ 254 w 254"/>
                <a:gd name="T3" fmla="*/ 67 h 67"/>
                <a:gd name="T4" fmla="*/ 246 w 254"/>
                <a:gd name="T5" fmla="*/ 8 h 67"/>
                <a:gd name="T6" fmla="*/ 0 w 254"/>
                <a:gd name="T7" fmla="*/ 0 h 67"/>
                <a:gd name="T8" fmla="*/ 8 w 254"/>
                <a:gd name="T9" fmla="*/ 59 h 6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7">
                  <a:moveTo>
                    <a:pt x="8" y="59"/>
                  </a:moveTo>
                  <a:lnTo>
                    <a:pt x="254" y="67"/>
                  </a:lnTo>
                  <a:lnTo>
                    <a:pt x="246" y="8"/>
                  </a:lnTo>
                  <a:lnTo>
                    <a:pt x="0" y="0"/>
                  </a:lnTo>
                  <a:lnTo>
                    <a:pt x="8" y="59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69" name="Freeform 72"/>
            <p:cNvSpPr/>
            <p:nvPr/>
          </p:nvSpPr>
          <p:spPr>
            <a:xfrm>
              <a:off x="13857288" y="4162425"/>
              <a:ext cx="403225" cy="106363"/>
            </a:xfrm>
            <a:custGeom>
              <a:avLst/>
              <a:gdLst>
                <a:gd name="T0" fmla="*/ 246 w 254"/>
                <a:gd name="T1" fmla="*/ 8 h 67"/>
                <a:gd name="T2" fmla="*/ 0 w 254"/>
                <a:gd name="T3" fmla="*/ 0 h 67"/>
                <a:gd name="T4" fmla="*/ 8 w 254"/>
                <a:gd name="T5" fmla="*/ 59 h 67"/>
                <a:gd name="T6" fmla="*/ 254 w 254"/>
                <a:gd name="T7" fmla="*/ 67 h 67"/>
                <a:gd name="T8" fmla="*/ 246 w 254"/>
                <a:gd name="T9" fmla="*/ 8 h 6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7">
                  <a:moveTo>
                    <a:pt x="246" y="8"/>
                  </a:moveTo>
                  <a:lnTo>
                    <a:pt x="0" y="0"/>
                  </a:lnTo>
                  <a:lnTo>
                    <a:pt x="8" y="59"/>
                  </a:lnTo>
                  <a:lnTo>
                    <a:pt x="254" y="67"/>
                  </a:lnTo>
                  <a:lnTo>
                    <a:pt x="246" y="8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0" name="Freeform 73"/>
            <p:cNvSpPr/>
            <p:nvPr/>
          </p:nvSpPr>
          <p:spPr>
            <a:xfrm>
              <a:off x="13874751" y="4291013"/>
              <a:ext cx="403225" cy="109538"/>
            </a:xfrm>
            <a:custGeom>
              <a:avLst/>
              <a:gdLst>
                <a:gd name="T0" fmla="*/ 246 w 254"/>
                <a:gd name="T1" fmla="*/ 10 h 69"/>
                <a:gd name="T2" fmla="*/ 0 w 254"/>
                <a:gd name="T3" fmla="*/ 0 h 69"/>
                <a:gd name="T4" fmla="*/ 11 w 254"/>
                <a:gd name="T5" fmla="*/ 58 h 69"/>
                <a:gd name="T6" fmla="*/ 254 w 254"/>
                <a:gd name="T7" fmla="*/ 69 h 69"/>
                <a:gd name="T8" fmla="*/ 246 w 254"/>
                <a:gd name="T9" fmla="*/ 10 h 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9">
                  <a:moveTo>
                    <a:pt x="246" y="10"/>
                  </a:moveTo>
                  <a:lnTo>
                    <a:pt x="0" y="0"/>
                  </a:lnTo>
                  <a:lnTo>
                    <a:pt x="11" y="58"/>
                  </a:lnTo>
                  <a:lnTo>
                    <a:pt x="254" y="69"/>
                  </a:lnTo>
                  <a:lnTo>
                    <a:pt x="246" y="1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1" name="Freeform 74"/>
            <p:cNvSpPr/>
            <p:nvPr/>
          </p:nvSpPr>
          <p:spPr>
            <a:xfrm>
              <a:off x="14324013" y="4306888"/>
              <a:ext cx="403225" cy="111125"/>
            </a:xfrm>
            <a:custGeom>
              <a:avLst/>
              <a:gdLst>
                <a:gd name="T0" fmla="*/ 11 w 254"/>
                <a:gd name="T1" fmla="*/ 59 h 70"/>
                <a:gd name="T2" fmla="*/ 254 w 254"/>
                <a:gd name="T3" fmla="*/ 70 h 70"/>
                <a:gd name="T4" fmla="*/ 246 w 254"/>
                <a:gd name="T5" fmla="*/ 11 h 70"/>
                <a:gd name="T6" fmla="*/ 0 w 254"/>
                <a:gd name="T7" fmla="*/ 0 h 70"/>
                <a:gd name="T8" fmla="*/ 11 w 254"/>
                <a:gd name="T9" fmla="*/ 59 h 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70">
                  <a:moveTo>
                    <a:pt x="11" y="59"/>
                  </a:moveTo>
                  <a:lnTo>
                    <a:pt x="254" y="70"/>
                  </a:lnTo>
                  <a:lnTo>
                    <a:pt x="246" y="11"/>
                  </a:lnTo>
                  <a:lnTo>
                    <a:pt x="0" y="0"/>
                  </a:lnTo>
                  <a:lnTo>
                    <a:pt x="11" y="59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2" name="Freeform 75"/>
            <p:cNvSpPr/>
            <p:nvPr/>
          </p:nvSpPr>
          <p:spPr>
            <a:xfrm>
              <a:off x="10763251" y="2359025"/>
              <a:ext cx="157163" cy="195263"/>
            </a:xfrm>
            <a:custGeom>
              <a:avLst/>
              <a:gdLst>
                <a:gd name="T0" fmla="*/ 1 w 37"/>
                <a:gd name="T1" fmla="*/ 40 h 46"/>
                <a:gd name="T2" fmla="*/ 3 w 37"/>
                <a:gd name="T3" fmla="*/ 32 h 46"/>
                <a:gd name="T4" fmla="*/ 15 w 37"/>
                <a:gd name="T5" fmla="*/ 2 h 46"/>
                <a:gd name="T6" fmla="*/ 35 w 37"/>
                <a:gd name="T7" fmla="*/ 6 h 46"/>
                <a:gd name="T8" fmla="*/ 28 w 37"/>
                <a:gd name="T9" fmla="*/ 39 h 46"/>
                <a:gd name="T10" fmla="*/ 1 w 37"/>
                <a:gd name="T11" fmla="*/ 40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46">
                  <a:moveTo>
                    <a:pt x="1" y="40"/>
                  </a:moveTo>
                  <a:cubicBezTo>
                    <a:pt x="1" y="38"/>
                    <a:pt x="3" y="34"/>
                    <a:pt x="3" y="32"/>
                  </a:cubicBezTo>
                  <a:cubicBezTo>
                    <a:pt x="2" y="19"/>
                    <a:pt x="0" y="5"/>
                    <a:pt x="15" y="2"/>
                  </a:cubicBezTo>
                  <a:cubicBezTo>
                    <a:pt x="24" y="0"/>
                    <a:pt x="29" y="4"/>
                    <a:pt x="35" y="6"/>
                  </a:cubicBezTo>
                  <a:cubicBezTo>
                    <a:pt x="37" y="7"/>
                    <a:pt x="33" y="37"/>
                    <a:pt x="28" y="39"/>
                  </a:cubicBezTo>
                  <a:cubicBezTo>
                    <a:pt x="14" y="46"/>
                    <a:pt x="1" y="40"/>
                    <a:pt x="1" y="40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3" name="Freeform 76"/>
            <p:cNvSpPr/>
            <p:nvPr/>
          </p:nvSpPr>
          <p:spPr>
            <a:xfrm>
              <a:off x="10750551" y="2317750"/>
              <a:ext cx="182563" cy="177800"/>
            </a:xfrm>
            <a:custGeom>
              <a:avLst/>
              <a:gdLst>
                <a:gd name="T0" fmla="*/ 11 w 43"/>
                <a:gd name="T1" fmla="*/ 36 h 42"/>
                <a:gd name="T2" fmla="*/ 7 w 43"/>
                <a:gd name="T3" fmla="*/ 31 h 42"/>
                <a:gd name="T4" fmla="*/ 12 w 43"/>
                <a:gd name="T5" fmla="*/ 23 h 42"/>
                <a:gd name="T6" fmla="*/ 15 w 43"/>
                <a:gd name="T7" fmla="*/ 27 h 42"/>
                <a:gd name="T8" fmla="*/ 17 w 43"/>
                <a:gd name="T9" fmla="*/ 28 h 42"/>
                <a:gd name="T10" fmla="*/ 20 w 43"/>
                <a:gd name="T11" fmla="*/ 24 h 42"/>
                <a:gd name="T12" fmla="*/ 38 w 43"/>
                <a:gd name="T13" fmla="*/ 21 h 42"/>
                <a:gd name="T14" fmla="*/ 41 w 43"/>
                <a:gd name="T15" fmla="*/ 15 h 42"/>
                <a:gd name="T16" fmla="*/ 16 w 43"/>
                <a:gd name="T17" fmla="*/ 1 h 42"/>
                <a:gd name="T18" fmla="*/ 0 w 43"/>
                <a:gd name="T19" fmla="*/ 21 h 42"/>
                <a:gd name="T20" fmla="*/ 6 w 43"/>
                <a:gd name="T21" fmla="*/ 42 h 42"/>
                <a:gd name="T22" fmla="*/ 11 w 43"/>
                <a:gd name="T23" fmla="*/ 36 h 4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" h="42">
                  <a:moveTo>
                    <a:pt x="11" y="36"/>
                  </a:moveTo>
                  <a:cubicBezTo>
                    <a:pt x="9" y="35"/>
                    <a:pt x="8" y="33"/>
                    <a:pt x="7" y="31"/>
                  </a:cubicBezTo>
                  <a:cubicBezTo>
                    <a:pt x="5" y="26"/>
                    <a:pt x="9" y="23"/>
                    <a:pt x="12" y="23"/>
                  </a:cubicBezTo>
                  <a:cubicBezTo>
                    <a:pt x="14" y="23"/>
                    <a:pt x="15" y="25"/>
                    <a:pt x="15" y="27"/>
                  </a:cubicBezTo>
                  <a:cubicBezTo>
                    <a:pt x="15" y="28"/>
                    <a:pt x="16" y="29"/>
                    <a:pt x="17" y="28"/>
                  </a:cubicBezTo>
                  <a:cubicBezTo>
                    <a:pt x="19" y="25"/>
                    <a:pt x="20" y="24"/>
                    <a:pt x="20" y="24"/>
                  </a:cubicBezTo>
                  <a:cubicBezTo>
                    <a:pt x="28" y="24"/>
                    <a:pt x="31" y="20"/>
                    <a:pt x="38" y="21"/>
                  </a:cubicBezTo>
                  <a:cubicBezTo>
                    <a:pt x="39" y="21"/>
                    <a:pt x="41" y="16"/>
                    <a:pt x="41" y="15"/>
                  </a:cubicBezTo>
                  <a:cubicBezTo>
                    <a:pt x="43" y="7"/>
                    <a:pt x="36" y="0"/>
                    <a:pt x="16" y="1"/>
                  </a:cubicBezTo>
                  <a:cubicBezTo>
                    <a:pt x="6" y="2"/>
                    <a:pt x="0" y="13"/>
                    <a:pt x="0" y="21"/>
                  </a:cubicBezTo>
                  <a:cubicBezTo>
                    <a:pt x="0" y="36"/>
                    <a:pt x="2" y="40"/>
                    <a:pt x="6" y="42"/>
                  </a:cubicBezTo>
                  <a:lnTo>
                    <a:pt x="11" y="36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4" name="Freeform 77"/>
            <p:cNvSpPr/>
            <p:nvPr/>
          </p:nvSpPr>
          <p:spPr>
            <a:xfrm>
              <a:off x="10487026" y="3933825"/>
              <a:ext cx="560388" cy="292100"/>
            </a:xfrm>
            <a:custGeom>
              <a:avLst/>
              <a:gdLst>
                <a:gd name="T0" fmla="*/ 59 w 132"/>
                <a:gd name="T1" fmla="*/ 0 h 69"/>
                <a:gd name="T2" fmla="*/ 1 w 132"/>
                <a:gd name="T3" fmla="*/ 29 h 69"/>
                <a:gd name="T4" fmla="*/ 63 w 132"/>
                <a:gd name="T5" fmla="*/ 69 h 69"/>
                <a:gd name="T6" fmla="*/ 73 w 132"/>
                <a:gd name="T7" fmla="*/ 69 h 69"/>
                <a:gd name="T8" fmla="*/ 131 w 132"/>
                <a:gd name="T9" fmla="*/ 40 h 69"/>
                <a:gd name="T10" fmla="*/ 69 w 132"/>
                <a:gd name="T11" fmla="*/ 0 h 69"/>
                <a:gd name="T12" fmla="*/ 59 w 132"/>
                <a:gd name="T13" fmla="*/ 0 h 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69">
                  <a:moveTo>
                    <a:pt x="59" y="0"/>
                  </a:moveTo>
                  <a:cubicBezTo>
                    <a:pt x="27" y="0"/>
                    <a:pt x="2" y="12"/>
                    <a:pt x="1" y="29"/>
                  </a:cubicBezTo>
                  <a:cubicBezTo>
                    <a:pt x="0" y="48"/>
                    <a:pt x="27" y="66"/>
                    <a:pt x="63" y="69"/>
                  </a:cubicBezTo>
                  <a:cubicBezTo>
                    <a:pt x="67" y="69"/>
                    <a:pt x="70" y="69"/>
                    <a:pt x="73" y="69"/>
                  </a:cubicBezTo>
                  <a:cubicBezTo>
                    <a:pt x="104" y="69"/>
                    <a:pt x="129" y="57"/>
                    <a:pt x="131" y="40"/>
                  </a:cubicBezTo>
                  <a:cubicBezTo>
                    <a:pt x="132" y="21"/>
                    <a:pt x="104" y="3"/>
                    <a:pt x="69" y="0"/>
                  </a:cubicBezTo>
                  <a:cubicBezTo>
                    <a:pt x="65" y="0"/>
                    <a:pt x="62" y="0"/>
                    <a:pt x="59" y="0"/>
                  </a:cubicBezTo>
                </a:path>
              </a:pathLst>
            </a:custGeom>
            <a:solidFill>
              <a:srgbClr val="e6e6e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5" name="Freeform 78"/>
            <p:cNvSpPr/>
            <p:nvPr/>
          </p:nvSpPr>
          <p:spPr>
            <a:xfrm>
              <a:off x="11199813" y="3094038"/>
              <a:ext cx="122238" cy="139700"/>
            </a:xfrm>
            <a:custGeom>
              <a:avLst/>
              <a:gdLst>
                <a:gd name="T0" fmla="*/ 2 w 29"/>
                <a:gd name="T1" fmla="*/ 5 h 33"/>
                <a:gd name="T2" fmla="*/ 3 w 29"/>
                <a:gd name="T3" fmla="*/ 21 h 33"/>
                <a:gd name="T4" fmla="*/ 6 w 29"/>
                <a:gd name="T5" fmla="*/ 23 h 33"/>
                <a:gd name="T6" fmla="*/ 10 w 29"/>
                <a:gd name="T7" fmla="*/ 29 h 33"/>
                <a:gd name="T8" fmla="*/ 25 w 29"/>
                <a:gd name="T9" fmla="*/ 32 h 33"/>
                <a:gd name="T10" fmla="*/ 26 w 29"/>
                <a:gd name="T11" fmla="*/ 27 h 33"/>
                <a:gd name="T12" fmla="*/ 23 w 29"/>
                <a:gd name="T13" fmla="*/ 24 h 33"/>
                <a:gd name="T14" fmla="*/ 12 w 29"/>
                <a:gd name="T15" fmla="*/ 3 h 33"/>
                <a:gd name="T16" fmla="*/ 2 w 29"/>
                <a:gd name="T17" fmla="*/ 5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3">
                  <a:moveTo>
                    <a:pt x="2" y="5"/>
                  </a:moveTo>
                  <a:cubicBezTo>
                    <a:pt x="2" y="5"/>
                    <a:pt x="0" y="19"/>
                    <a:pt x="3" y="21"/>
                  </a:cubicBezTo>
                  <a:quadBezTo>
                    <a:pt x="6" y="23"/>
                    <a:pt x="6" y="23"/>
                  </a:quadBezTo>
                  <a:cubicBezTo>
                    <a:pt x="6" y="23"/>
                    <a:pt x="5" y="26"/>
                    <a:pt x="10" y="29"/>
                  </a:cubicBezTo>
                  <a:cubicBezTo>
                    <a:pt x="14" y="31"/>
                    <a:pt x="21" y="33"/>
                    <a:pt x="25" y="32"/>
                  </a:cubicBezTo>
                  <a:cubicBezTo>
                    <a:pt x="29" y="31"/>
                    <a:pt x="29" y="29"/>
                    <a:pt x="26" y="27"/>
                  </a:cubicBezTo>
                  <a:cubicBezTo>
                    <a:pt x="23" y="25"/>
                    <a:pt x="23" y="24"/>
                    <a:pt x="23" y="24"/>
                  </a:cubicBezTo>
                  <a:cubicBezTo>
                    <a:pt x="23" y="24"/>
                    <a:pt x="18" y="6"/>
                    <a:pt x="12" y="3"/>
                  </a:cubicBezTo>
                  <a:cubicBezTo>
                    <a:pt x="6" y="0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6" name="Freeform 79"/>
            <p:cNvSpPr/>
            <p:nvPr/>
          </p:nvSpPr>
          <p:spPr>
            <a:xfrm>
              <a:off x="10626726" y="3908425"/>
              <a:ext cx="174625" cy="169863"/>
            </a:xfrm>
            <a:custGeom>
              <a:avLst/>
              <a:gdLst>
                <a:gd name="T0" fmla="*/ 0 w 41"/>
                <a:gd name="T1" fmla="*/ 0 h 40"/>
                <a:gd name="T2" fmla="*/ 5 w 41"/>
                <a:gd name="T3" fmla="*/ 40 h 40"/>
                <a:gd name="T4" fmla="*/ 35 w 41"/>
                <a:gd name="T5" fmla="*/ 32 h 40"/>
                <a:gd name="T6" fmla="*/ 19 w 41"/>
                <a:gd name="T7" fmla="*/ 29 h 40"/>
                <a:gd name="T8" fmla="*/ 18 w 41"/>
                <a:gd name="T9" fmla="*/ 5 h 40"/>
                <a:gd name="T10" fmla="*/ 0 w 41"/>
                <a:gd name="T11" fmla="*/ 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40">
                  <a:moveTo>
                    <a:pt x="0" y="0"/>
                  </a:moveTo>
                  <a:quadBezTo>
                    <a:pt x="5" y="40"/>
                    <a:pt x="5" y="40"/>
                  </a:quadBezTo>
                  <a:cubicBezTo>
                    <a:pt x="5" y="40"/>
                    <a:pt x="29" y="37"/>
                    <a:pt x="35" y="32"/>
                  </a:cubicBezTo>
                  <a:cubicBezTo>
                    <a:pt x="41" y="27"/>
                    <a:pt x="19" y="29"/>
                    <a:pt x="19" y="29"/>
                  </a:cubicBezTo>
                  <a:quadBezTo>
                    <a:pt x="18" y="5"/>
                    <a:pt x="18" y="5"/>
                  </a:quadBezTo>
                  <a:lnTo>
                    <a:pt x="0" y="0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7" name="Freeform 80"/>
            <p:cNvSpPr/>
            <p:nvPr/>
          </p:nvSpPr>
          <p:spPr>
            <a:xfrm>
              <a:off x="10801351" y="4010025"/>
              <a:ext cx="173038" cy="139700"/>
            </a:xfrm>
            <a:custGeom>
              <a:avLst/>
              <a:gdLst>
                <a:gd name="T0" fmla="*/ 3 w 41"/>
                <a:gd name="T1" fmla="*/ 0 h 33"/>
                <a:gd name="T2" fmla="*/ 0 w 41"/>
                <a:gd name="T3" fmla="*/ 33 h 33"/>
                <a:gd name="T4" fmla="*/ 32 w 41"/>
                <a:gd name="T5" fmla="*/ 26 h 33"/>
                <a:gd name="T6" fmla="*/ 14 w 41"/>
                <a:gd name="T7" fmla="*/ 21 h 33"/>
                <a:gd name="T8" fmla="*/ 19 w 41"/>
                <a:gd name="T9" fmla="*/ 1 h 33"/>
                <a:gd name="T10" fmla="*/ 3 w 41"/>
                <a:gd name="T11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33">
                  <a:moveTo>
                    <a:pt x="3" y="0"/>
                  </a:moveTo>
                  <a:quadBezTo>
                    <a:pt x="0" y="33"/>
                    <a:pt x="0" y="33"/>
                  </a:quadBezTo>
                  <a:cubicBezTo>
                    <a:pt x="0" y="33"/>
                    <a:pt x="27" y="29"/>
                    <a:pt x="32" y="26"/>
                  </a:cubicBezTo>
                  <a:cubicBezTo>
                    <a:pt x="41" y="22"/>
                    <a:pt x="14" y="21"/>
                    <a:pt x="14" y="21"/>
                  </a:cubicBezTo>
                  <a:quadBezTo>
                    <a:pt x="19" y="1"/>
                    <a:pt x="19" y="1"/>
                  </a:quadBezTo>
                  <a:lnTo>
                    <a:pt x="3" y="0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8" name="Freeform 81"/>
            <p:cNvSpPr/>
            <p:nvPr/>
          </p:nvSpPr>
          <p:spPr>
            <a:xfrm>
              <a:off x="10512426" y="3084513"/>
              <a:ext cx="433388" cy="942975"/>
            </a:xfrm>
            <a:custGeom>
              <a:avLst/>
              <a:gdLst>
                <a:gd name="T0" fmla="*/ 47 w 102"/>
                <a:gd name="T1" fmla="*/ 201 h 222"/>
                <a:gd name="T2" fmla="*/ 25 w 102"/>
                <a:gd name="T3" fmla="*/ 201 h 222"/>
                <a:gd name="T4" fmla="*/ 20 w 102"/>
                <a:gd name="T5" fmla="*/ 135 h 222"/>
                <a:gd name="T6" fmla="*/ 1 w 102"/>
                <a:gd name="T7" fmla="*/ 37 h 222"/>
                <a:gd name="T8" fmla="*/ 4 w 102"/>
                <a:gd name="T9" fmla="*/ 0 h 222"/>
                <a:gd name="T10" fmla="*/ 97 w 102"/>
                <a:gd name="T11" fmla="*/ 39 h 222"/>
                <a:gd name="T12" fmla="*/ 100 w 102"/>
                <a:gd name="T13" fmla="*/ 156 h 222"/>
                <a:gd name="T14" fmla="*/ 88 w 102"/>
                <a:gd name="T15" fmla="*/ 220 h 222"/>
                <a:gd name="T16" fmla="*/ 68 w 102"/>
                <a:gd name="T17" fmla="*/ 215 h 222"/>
                <a:gd name="T18" fmla="*/ 68 w 102"/>
                <a:gd name="T19" fmla="*/ 148 h 222"/>
                <a:gd name="T20" fmla="*/ 55 w 102"/>
                <a:gd name="T21" fmla="*/ 58 h 222"/>
                <a:gd name="T22" fmla="*/ 48 w 102"/>
                <a:gd name="T23" fmla="*/ 53 h 222"/>
                <a:gd name="T24" fmla="*/ 50 w 102"/>
                <a:gd name="T25" fmla="*/ 139 h 222"/>
                <a:gd name="T26" fmla="*/ 47 w 102"/>
                <a:gd name="T27" fmla="*/ 201 h 2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222">
                  <a:moveTo>
                    <a:pt x="47" y="201"/>
                  </a:moveTo>
                  <a:cubicBezTo>
                    <a:pt x="45" y="207"/>
                    <a:pt x="25" y="201"/>
                    <a:pt x="25" y="201"/>
                  </a:cubicBezTo>
                  <a:quadBezTo>
                    <a:pt x="20" y="135"/>
                    <a:pt x="20" y="135"/>
                  </a:quadBezTo>
                  <a:cubicBezTo>
                    <a:pt x="20" y="135"/>
                    <a:pt x="2" y="48"/>
                    <a:pt x="1" y="37"/>
                  </a:cubicBezTo>
                  <a:cubicBezTo>
                    <a:pt x="0" y="27"/>
                    <a:pt x="4" y="0"/>
                    <a:pt x="4" y="0"/>
                  </a:cubicBezTo>
                  <a:quadBezTo>
                    <a:pt x="97" y="39"/>
                    <a:pt x="97" y="39"/>
                  </a:quadBezTo>
                  <a:cubicBezTo>
                    <a:pt x="97" y="39"/>
                    <a:pt x="102" y="147"/>
                    <a:pt x="100" y="156"/>
                  </a:cubicBezTo>
                  <a:cubicBezTo>
                    <a:pt x="97" y="165"/>
                    <a:pt x="88" y="220"/>
                    <a:pt x="88" y="220"/>
                  </a:cubicBezTo>
                  <a:cubicBezTo>
                    <a:pt x="88" y="220"/>
                    <a:pt x="69" y="222"/>
                    <a:pt x="68" y="215"/>
                  </a:cubicBezTo>
                  <a:cubicBezTo>
                    <a:pt x="67" y="209"/>
                    <a:pt x="70" y="167"/>
                    <a:pt x="68" y="148"/>
                  </a:cubicBezTo>
                  <a:cubicBezTo>
                    <a:pt x="66" y="128"/>
                    <a:pt x="55" y="58"/>
                    <a:pt x="55" y="58"/>
                  </a:cubicBezTo>
                  <a:quadBezTo>
                    <a:pt x="48" y="53"/>
                    <a:pt x="48" y="53"/>
                  </a:quadBezTo>
                  <a:cubicBezTo>
                    <a:pt x="48" y="53"/>
                    <a:pt x="48" y="125"/>
                    <a:pt x="50" y="139"/>
                  </a:cubicBezTo>
                  <a:cubicBezTo>
                    <a:pt x="52" y="153"/>
                    <a:pt x="48" y="199"/>
                    <a:pt x="47" y="201"/>
                  </a:cubicBezTo>
                  <a:close/>
                </a:path>
              </a:pathLst>
            </a:custGeom>
            <a:solidFill>
              <a:srgbClr val="9c9da0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79" name="Freeform 82"/>
            <p:cNvSpPr/>
            <p:nvPr/>
          </p:nvSpPr>
          <p:spPr>
            <a:xfrm>
              <a:off x="10466388" y="2478088"/>
              <a:ext cx="784225" cy="930275"/>
            </a:xfrm>
            <a:custGeom>
              <a:avLst/>
              <a:gdLst>
                <a:gd name="T0" fmla="*/ 185 w 185"/>
                <a:gd name="T1" fmla="*/ 150 h 219"/>
                <a:gd name="T2" fmla="*/ 157 w 185"/>
                <a:gd name="T3" fmla="*/ 122 h 219"/>
                <a:gd name="T4" fmla="*/ 75 w 185"/>
                <a:gd name="T5" fmla="*/ 7 h 219"/>
                <a:gd name="T6" fmla="*/ 2 w 185"/>
                <a:gd name="T7" fmla="*/ 93 h 219"/>
                <a:gd name="T8" fmla="*/ 12 w 185"/>
                <a:gd name="T9" fmla="*/ 117 h 219"/>
                <a:gd name="T10" fmla="*/ 6 w 185"/>
                <a:gd name="T11" fmla="*/ 187 h 219"/>
                <a:gd name="T12" fmla="*/ 113 w 185"/>
                <a:gd name="T13" fmla="*/ 205 h 219"/>
                <a:gd name="T14" fmla="*/ 117 w 185"/>
                <a:gd name="T15" fmla="*/ 103 h 219"/>
                <a:gd name="T16" fmla="*/ 143 w 185"/>
                <a:gd name="T17" fmla="*/ 138 h 219"/>
                <a:gd name="T18" fmla="*/ 176 w 185"/>
                <a:gd name="T19" fmla="*/ 160 h 219"/>
                <a:gd name="T20" fmla="*/ 185 w 185"/>
                <a:gd name="T21" fmla="*/ 150 h 2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5" h="219">
                  <a:moveTo>
                    <a:pt x="185" y="150"/>
                  </a:moveTo>
                  <a:cubicBezTo>
                    <a:pt x="185" y="150"/>
                    <a:pt x="165" y="130"/>
                    <a:pt x="157" y="122"/>
                  </a:cubicBezTo>
                  <a:cubicBezTo>
                    <a:pt x="148" y="113"/>
                    <a:pt x="145" y="26"/>
                    <a:pt x="75" y="7"/>
                  </a:cubicBezTo>
                  <a:cubicBezTo>
                    <a:pt x="50" y="0"/>
                    <a:pt x="4" y="73"/>
                    <a:pt x="2" y="93"/>
                  </a:cubicBezTo>
                  <a:cubicBezTo>
                    <a:pt x="0" y="111"/>
                    <a:pt x="1" y="114"/>
                    <a:pt x="12" y="117"/>
                  </a:cubicBezTo>
                  <a:cubicBezTo>
                    <a:pt x="12" y="117"/>
                    <a:pt x="5" y="171"/>
                    <a:pt x="6" y="187"/>
                  </a:cubicBezTo>
                  <a:cubicBezTo>
                    <a:pt x="22" y="219"/>
                    <a:pt x="113" y="205"/>
                    <a:pt x="113" y="205"/>
                  </a:cubicBezTo>
                  <a:cubicBezTo>
                    <a:pt x="113" y="205"/>
                    <a:pt x="111" y="123"/>
                    <a:pt x="117" y="103"/>
                  </a:cubicBezTo>
                  <a:cubicBezTo>
                    <a:pt x="121" y="114"/>
                    <a:pt x="127" y="124"/>
                    <a:pt x="143" y="138"/>
                  </a:cubicBezTo>
                  <a:cubicBezTo>
                    <a:pt x="153" y="146"/>
                    <a:pt x="176" y="160"/>
                    <a:pt x="176" y="160"/>
                  </a:cubicBezTo>
                  <a:lnTo>
                    <a:pt x="185" y="150"/>
                  </a:lnTo>
                  <a:close/>
                </a:path>
              </a:pathLst>
            </a:custGeom>
            <a:solidFill>
              <a:srgbClr val="6181ba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0" name="Freeform 83"/>
            <p:cNvSpPr/>
            <p:nvPr/>
          </p:nvSpPr>
          <p:spPr>
            <a:xfrm>
              <a:off x="12755563" y="5245100"/>
              <a:ext cx="563563" cy="292100"/>
            </a:xfrm>
            <a:custGeom>
              <a:avLst/>
              <a:gdLst>
                <a:gd name="T0" fmla="*/ 59 w 133"/>
                <a:gd name="T1" fmla="*/ 0 h 69"/>
                <a:gd name="T2" fmla="*/ 2 w 133"/>
                <a:gd name="T3" fmla="*/ 29 h 69"/>
                <a:gd name="T4" fmla="*/ 64 w 133"/>
                <a:gd name="T5" fmla="*/ 68 h 69"/>
                <a:gd name="T6" fmla="*/ 74 w 133"/>
                <a:gd name="T7" fmla="*/ 69 h 69"/>
                <a:gd name="T8" fmla="*/ 131 w 133"/>
                <a:gd name="T9" fmla="*/ 39 h 69"/>
                <a:gd name="T10" fmla="*/ 69 w 133"/>
                <a:gd name="T11" fmla="*/ 0 h 69"/>
                <a:gd name="T12" fmla="*/ 59 w 133"/>
                <a:gd name="T13" fmla="*/ 0 h 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69">
                  <a:moveTo>
                    <a:pt x="59" y="0"/>
                  </a:moveTo>
                  <a:cubicBezTo>
                    <a:pt x="28" y="0"/>
                    <a:pt x="3" y="12"/>
                    <a:pt x="2" y="29"/>
                  </a:cubicBezTo>
                  <a:cubicBezTo>
                    <a:pt x="0" y="48"/>
                    <a:pt x="28" y="65"/>
                    <a:pt x="64" y="68"/>
                  </a:cubicBezTo>
                  <a:cubicBezTo>
                    <a:pt x="67" y="69"/>
                    <a:pt x="70" y="69"/>
                    <a:pt x="74" y="69"/>
                  </a:cubicBezTo>
                  <a:cubicBezTo>
                    <a:pt x="105" y="69"/>
                    <a:pt x="130" y="56"/>
                    <a:pt x="131" y="39"/>
                  </a:cubicBezTo>
                  <a:cubicBezTo>
                    <a:pt x="133" y="20"/>
                    <a:pt x="105" y="3"/>
                    <a:pt x="69" y="0"/>
                  </a:cubicBezTo>
                  <a:cubicBezTo>
                    <a:pt x="66" y="0"/>
                    <a:pt x="63" y="0"/>
                    <a:pt x="59" y="0"/>
                  </a:cubicBezTo>
                </a:path>
              </a:pathLst>
            </a:custGeom>
            <a:solidFill>
              <a:srgbClr val="e6e6e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1" name="Freeform 84"/>
            <p:cNvSpPr/>
            <p:nvPr/>
          </p:nvSpPr>
          <p:spPr>
            <a:xfrm>
              <a:off x="13471526" y="4405313"/>
              <a:ext cx="123825" cy="139700"/>
            </a:xfrm>
            <a:custGeom>
              <a:avLst/>
              <a:gdLst>
                <a:gd name="T0" fmla="*/ 2 w 29"/>
                <a:gd name="T1" fmla="*/ 4 h 33"/>
                <a:gd name="T2" fmla="*/ 2 w 29"/>
                <a:gd name="T3" fmla="*/ 21 h 33"/>
                <a:gd name="T4" fmla="*/ 5 w 29"/>
                <a:gd name="T5" fmla="*/ 23 h 33"/>
                <a:gd name="T6" fmla="*/ 9 w 29"/>
                <a:gd name="T7" fmla="*/ 28 h 33"/>
                <a:gd name="T8" fmla="*/ 25 w 29"/>
                <a:gd name="T9" fmla="*/ 32 h 33"/>
                <a:gd name="T10" fmla="*/ 26 w 29"/>
                <a:gd name="T11" fmla="*/ 27 h 33"/>
                <a:gd name="T12" fmla="*/ 23 w 29"/>
                <a:gd name="T13" fmla="*/ 24 h 33"/>
                <a:gd name="T14" fmla="*/ 12 w 29"/>
                <a:gd name="T15" fmla="*/ 3 h 33"/>
                <a:gd name="T16" fmla="*/ 2 w 29"/>
                <a:gd name="T17" fmla="*/ 4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3">
                  <a:moveTo>
                    <a:pt x="2" y="4"/>
                  </a:moveTo>
                  <a:cubicBezTo>
                    <a:pt x="2" y="4"/>
                    <a:pt x="0" y="18"/>
                    <a:pt x="2" y="21"/>
                  </a:cubicBezTo>
                  <a:quadBezTo>
                    <a:pt x="5" y="23"/>
                    <a:pt x="5" y="23"/>
                  </a:quadBezTo>
                  <a:cubicBezTo>
                    <a:pt x="5" y="23"/>
                    <a:pt x="5" y="25"/>
                    <a:pt x="9" y="28"/>
                  </a:cubicBezTo>
                  <a:cubicBezTo>
                    <a:pt x="14" y="31"/>
                    <a:pt x="20" y="33"/>
                    <a:pt x="25" y="32"/>
                  </a:cubicBezTo>
                  <a:cubicBezTo>
                    <a:pt x="29" y="30"/>
                    <a:pt x="28" y="28"/>
                    <a:pt x="26" y="27"/>
                  </a:cubicBezTo>
                  <a:cubicBezTo>
                    <a:pt x="23" y="25"/>
                    <a:pt x="23" y="24"/>
                    <a:pt x="23" y="24"/>
                  </a:cubicBezTo>
                  <a:cubicBezTo>
                    <a:pt x="23" y="24"/>
                    <a:pt x="17" y="5"/>
                    <a:pt x="12" y="3"/>
                  </a:cubicBezTo>
                  <a:cubicBezTo>
                    <a:pt x="6" y="0"/>
                    <a:pt x="2" y="4"/>
                    <a:pt x="2" y="4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2" name="Freeform 85"/>
            <p:cNvSpPr/>
            <p:nvPr/>
          </p:nvSpPr>
          <p:spPr>
            <a:xfrm>
              <a:off x="12900026" y="5219700"/>
              <a:ext cx="169863" cy="165100"/>
            </a:xfrm>
            <a:custGeom>
              <a:avLst/>
              <a:gdLst>
                <a:gd name="T0" fmla="*/ 0 w 40"/>
                <a:gd name="T1" fmla="*/ 0 h 39"/>
                <a:gd name="T2" fmla="*/ 4 w 40"/>
                <a:gd name="T3" fmla="*/ 39 h 39"/>
                <a:gd name="T4" fmla="*/ 34 w 40"/>
                <a:gd name="T5" fmla="*/ 32 h 39"/>
                <a:gd name="T6" fmla="*/ 19 w 40"/>
                <a:gd name="T7" fmla="*/ 29 h 39"/>
                <a:gd name="T8" fmla="*/ 18 w 40"/>
                <a:gd name="T9" fmla="*/ 5 h 39"/>
                <a:gd name="T10" fmla="*/ 0 w 40"/>
                <a:gd name="T11" fmla="*/ 0 h 3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9">
                  <a:moveTo>
                    <a:pt x="0" y="0"/>
                  </a:moveTo>
                  <a:quadBezTo>
                    <a:pt x="4" y="39"/>
                    <a:pt x="4" y="39"/>
                  </a:quadBezTo>
                  <a:cubicBezTo>
                    <a:pt x="4" y="39"/>
                    <a:pt x="29" y="36"/>
                    <a:pt x="34" y="32"/>
                  </a:cubicBezTo>
                  <a:cubicBezTo>
                    <a:pt x="40" y="27"/>
                    <a:pt x="19" y="29"/>
                    <a:pt x="19" y="29"/>
                  </a:cubicBezTo>
                  <a:quadBezTo>
                    <a:pt x="18" y="5"/>
                    <a:pt x="18" y="5"/>
                  </a:quadBezTo>
                  <a:lnTo>
                    <a:pt x="0" y="0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3" name="Freeform 86"/>
            <p:cNvSpPr/>
            <p:nvPr/>
          </p:nvSpPr>
          <p:spPr>
            <a:xfrm>
              <a:off x="13073063" y="5316538"/>
              <a:ext cx="169863" cy="144463"/>
            </a:xfrm>
            <a:custGeom>
              <a:avLst/>
              <a:gdLst>
                <a:gd name="T0" fmla="*/ 3 w 40"/>
                <a:gd name="T1" fmla="*/ 0 h 34"/>
                <a:gd name="T2" fmla="*/ 0 w 40"/>
                <a:gd name="T3" fmla="*/ 34 h 34"/>
                <a:gd name="T4" fmla="*/ 31 w 40"/>
                <a:gd name="T5" fmla="*/ 27 h 34"/>
                <a:gd name="T6" fmla="*/ 14 w 40"/>
                <a:gd name="T7" fmla="*/ 22 h 34"/>
                <a:gd name="T8" fmla="*/ 19 w 40"/>
                <a:gd name="T9" fmla="*/ 2 h 34"/>
                <a:gd name="T10" fmla="*/ 3 w 40"/>
                <a:gd name="T11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4">
                  <a:moveTo>
                    <a:pt x="3" y="0"/>
                  </a:moveTo>
                  <a:quadBezTo>
                    <a:pt x="0" y="34"/>
                    <a:pt x="0" y="34"/>
                  </a:quadBezTo>
                  <a:cubicBezTo>
                    <a:pt x="0" y="34"/>
                    <a:pt x="26" y="30"/>
                    <a:pt x="31" y="27"/>
                  </a:cubicBezTo>
                  <a:cubicBezTo>
                    <a:pt x="40" y="22"/>
                    <a:pt x="14" y="22"/>
                    <a:pt x="14" y="22"/>
                  </a:cubicBezTo>
                  <a:quadBezTo>
                    <a:pt x="19" y="2"/>
                    <a:pt x="19" y="2"/>
                  </a:quadBezTo>
                  <a:lnTo>
                    <a:pt x="3" y="0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4" name="Freeform 87"/>
            <p:cNvSpPr/>
            <p:nvPr/>
          </p:nvSpPr>
          <p:spPr>
            <a:xfrm>
              <a:off x="12819063" y="4430713"/>
              <a:ext cx="398463" cy="908050"/>
            </a:xfrm>
            <a:custGeom>
              <a:avLst/>
              <a:gdLst>
                <a:gd name="T0" fmla="*/ 38 w 94"/>
                <a:gd name="T1" fmla="*/ 193 h 214"/>
                <a:gd name="T2" fmla="*/ 17 w 94"/>
                <a:gd name="T3" fmla="*/ 193 h 214"/>
                <a:gd name="T4" fmla="*/ 11 w 94"/>
                <a:gd name="T5" fmla="*/ 126 h 214"/>
                <a:gd name="T6" fmla="*/ 1 w 94"/>
                <a:gd name="T7" fmla="*/ 37 h 214"/>
                <a:gd name="T8" fmla="*/ 4 w 94"/>
                <a:gd name="T9" fmla="*/ 0 h 214"/>
                <a:gd name="T10" fmla="*/ 88 w 94"/>
                <a:gd name="T11" fmla="*/ 31 h 214"/>
                <a:gd name="T12" fmla="*/ 91 w 94"/>
                <a:gd name="T13" fmla="*/ 148 h 214"/>
                <a:gd name="T14" fmla="*/ 80 w 94"/>
                <a:gd name="T15" fmla="*/ 212 h 214"/>
                <a:gd name="T16" fmla="*/ 60 w 94"/>
                <a:gd name="T17" fmla="*/ 207 h 214"/>
                <a:gd name="T18" fmla="*/ 60 w 94"/>
                <a:gd name="T19" fmla="*/ 139 h 214"/>
                <a:gd name="T20" fmla="*/ 46 w 94"/>
                <a:gd name="T21" fmla="*/ 50 h 214"/>
                <a:gd name="T22" fmla="*/ 39 w 94"/>
                <a:gd name="T23" fmla="*/ 45 h 214"/>
                <a:gd name="T24" fmla="*/ 41 w 94"/>
                <a:gd name="T25" fmla="*/ 131 h 214"/>
                <a:gd name="T26" fmla="*/ 38 w 94"/>
                <a:gd name="T27" fmla="*/ 193 h 2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214">
                  <a:moveTo>
                    <a:pt x="38" y="193"/>
                  </a:moveTo>
                  <a:cubicBezTo>
                    <a:pt x="36" y="198"/>
                    <a:pt x="17" y="193"/>
                    <a:pt x="17" y="193"/>
                  </a:cubicBezTo>
                  <a:quadBezTo>
                    <a:pt x="11" y="126"/>
                    <a:pt x="11" y="126"/>
                  </a:quadBezTo>
                  <a:cubicBezTo>
                    <a:pt x="11" y="126"/>
                    <a:pt x="2" y="48"/>
                    <a:pt x="1" y="37"/>
                  </a:cubicBezTo>
                  <a:cubicBezTo>
                    <a:pt x="0" y="27"/>
                    <a:pt x="4" y="0"/>
                    <a:pt x="4" y="0"/>
                  </a:cubicBezTo>
                  <a:quadBezTo>
                    <a:pt x="88" y="31"/>
                    <a:pt x="88" y="31"/>
                  </a:quadBezTo>
                  <a:cubicBezTo>
                    <a:pt x="88" y="31"/>
                    <a:pt x="94" y="138"/>
                    <a:pt x="91" y="148"/>
                  </a:cubicBezTo>
                  <a:cubicBezTo>
                    <a:pt x="89" y="157"/>
                    <a:pt x="80" y="212"/>
                    <a:pt x="80" y="212"/>
                  </a:cubicBezTo>
                  <a:cubicBezTo>
                    <a:pt x="80" y="212"/>
                    <a:pt x="61" y="214"/>
                    <a:pt x="60" y="207"/>
                  </a:cubicBezTo>
                  <a:cubicBezTo>
                    <a:pt x="59" y="200"/>
                    <a:pt x="62" y="159"/>
                    <a:pt x="60" y="139"/>
                  </a:cubicBezTo>
                  <a:cubicBezTo>
                    <a:pt x="57" y="120"/>
                    <a:pt x="46" y="50"/>
                    <a:pt x="46" y="50"/>
                  </a:cubicBezTo>
                  <a:quadBezTo>
                    <a:pt x="39" y="45"/>
                    <a:pt x="39" y="45"/>
                  </a:quadBezTo>
                  <a:cubicBezTo>
                    <a:pt x="39" y="45"/>
                    <a:pt x="39" y="117"/>
                    <a:pt x="41" y="131"/>
                  </a:cubicBezTo>
                  <a:cubicBezTo>
                    <a:pt x="43" y="145"/>
                    <a:pt x="39" y="190"/>
                    <a:pt x="38" y="193"/>
                  </a:cubicBezTo>
                  <a:close/>
                </a:path>
              </a:pathLst>
            </a:custGeom>
            <a:solidFill>
              <a:srgbClr val="dadbdc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5" name="Freeform 88"/>
            <p:cNvSpPr/>
            <p:nvPr/>
          </p:nvSpPr>
          <p:spPr>
            <a:xfrm>
              <a:off x="13069888" y="3662363"/>
              <a:ext cx="165100" cy="200025"/>
            </a:xfrm>
            <a:custGeom>
              <a:avLst/>
              <a:gdLst>
                <a:gd name="T0" fmla="*/ 0 w 39"/>
                <a:gd name="T1" fmla="*/ 40 h 47"/>
                <a:gd name="T2" fmla="*/ 3 w 39"/>
                <a:gd name="T3" fmla="*/ 31 h 47"/>
                <a:gd name="T4" fmla="*/ 17 w 39"/>
                <a:gd name="T5" fmla="*/ 2 h 47"/>
                <a:gd name="T6" fmla="*/ 36 w 39"/>
                <a:gd name="T7" fmla="*/ 6 h 47"/>
                <a:gd name="T8" fmla="*/ 29 w 39"/>
                <a:gd name="T9" fmla="*/ 39 h 47"/>
                <a:gd name="T10" fmla="*/ 18 w 39"/>
                <a:gd name="T11" fmla="*/ 42 h 47"/>
                <a:gd name="T12" fmla="*/ 13 w 39"/>
                <a:gd name="T13" fmla="*/ 47 h 47"/>
                <a:gd name="T14" fmla="*/ 0 w 39"/>
                <a:gd name="T15" fmla="*/ 40 h 4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7">
                  <a:moveTo>
                    <a:pt x="0" y="40"/>
                  </a:moveTo>
                  <a:cubicBezTo>
                    <a:pt x="0" y="38"/>
                    <a:pt x="3" y="33"/>
                    <a:pt x="3" y="31"/>
                  </a:cubicBezTo>
                  <a:cubicBezTo>
                    <a:pt x="2" y="18"/>
                    <a:pt x="2" y="5"/>
                    <a:pt x="17" y="2"/>
                  </a:cubicBezTo>
                  <a:cubicBezTo>
                    <a:pt x="26" y="0"/>
                    <a:pt x="31" y="4"/>
                    <a:pt x="36" y="6"/>
                  </a:cubicBezTo>
                  <a:cubicBezTo>
                    <a:pt x="39" y="7"/>
                    <a:pt x="35" y="37"/>
                    <a:pt x="29" y="39"/>
                  </a:cubicBezTo>
                  <a:cubicBezTo>
                    <a:pt x="26" y="41"/>
                    <a:pt x="21" y="41"/>
                    <a:pt x="18" y="42"/>
                  </a:cubicBezTo>
                  <a:cubicBezTo>
                    <a:pt x="16" y="42"/>
                    <a:pt x="14" y="47"/>
                    <a:pt x="13" y="47"/>
                  </a:cubicBezTo>
                  <a:cubicBezTo>
                    <a:pt x="4" y="46"/>
                    <a:pt x="0" y="40"/>
                    <a:pt x="0" y="40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6" name="Freeform 89"/>
            <p:cNvSpPr/>
            <p:nvPr/>
          </p:nvSpPr>
          <p:spPr>
            <a:xfrm>
              <a:off x="13039726" y="3611563"/>
              <a:ext cx="215900" cy="182563"/>
            </a:xfrm>
            <a:custGeom>
              <a:avLst/>
              <a:gdLst>
                <a:gd name="T0" fmla="*/ 16 w 51"/>
                <a:gd name="T1" fmla="*/ 38 h 43"/>
                <a:gd name="T2" fmla="*/ 13 w 51"/>
                <a:gd name="T3" fmla="*/ 33 h 43"/>
                <a:gd name="T4" fmla="*/ 17 w 51"/>
                <a:gd name="T5" fmla="*/ 25 h 43"/>
                <a:gd name="T6" fmla="*/ 21 w 51"/>
                <a:gd name="T7" fmla="*/ 29 h 43"/>
                <a:gd name="T8" fmla="*/ 22 w 51"/>
                <a:gd name="T9" fmla="*/ 30 h 43"/>
                <a:gd name="T10" fmla="*/ 26 w 51"/>
                <a:gd name="T11" fmla="*/ 28 h 43"/>
                <a:gd name="T12" fmla="*/ 48 w 51"/>
                <a:gd name="T13" fmla="*/ 24 h 43"/>
                <a:gd name="T14" fmla="*/ 44 w 51"/>
                <a:gd name="T15" fmla="*/ 13 h 43"/>
                <a:gd name="T16" fmla="*/ 20 w 51"/>
                <a:gd name="T17" fmla="*/ 3 h 43"/>
                <a:gd name="T18" fmla="*/ 1 w 51"/>
                <a:gd name="T19" fmla="*/ 25 h 43"/>
                <a:gd name="T20" fmla="*/ 10 w 51"/>
                <a:gd name="T21" fmla="*/ 43 h 43"/>
                <a:gd name="T22" fmla="*/ 16 w 51"/>
                <a:gd name="T23" fmla="*/ 38 h 4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43">
                  <a:moveTo>
                    <a:pt x="16" y="38"/>
                  </a:moveTo>
                  <a:cubicBezTo>
                    <a:pt x="14" y="37"/>
                    <a:pt x="14" y="35"/>
                    <a:pt x="13" y="33"/>
                  </a:cubicBezTo>
                  <a:cubicBezTo>
                    <a:pt x="10" y="28"/>
                    <a:pt x="15" y="25"/>
                    <a:pt x="17" y="25"/>
                  </a:cubicBezTo>
                  <a:cubicBezTo>
                    <a:pt x="19" y="25"/>
                    <a:pt x="21" y="27"/>
                    <a:pt x="21" y="29"/>
                  </a:cubicBezTo>
                  <a:cubicBezTo>
                    <a:pt x="21" y="30"/>
                    <a:pt x="21" y="31"/>
                    <a:pt x="22" y="30"/>
                  </a:cubicBezTo>
                  <a:cubicBezTo>
                    <a:pt x="24" y="27"/>
                    <a:pt x="26" y="28"/>
                    <a:pt x="26" y="28"/>
                  </a:cubicBezTo>
                  <a:cubicBezTo>
                    <a:pt x="34" y="28"/>
                    <a:pt x="39" y="30"/>
                    <a:pt x="48" y="24"/>
                  </a:cubicBezTo>
                  <a:cubicBezTo>
                    <a:pt x="49" y="23"/>
                    <a:pt x="51" y="18"/>
                    <a:pt x="44" y="13"/>
                  </a:cubicBezTo>
                  <a:cubicBezTo>
                    <a:pt x="42" y="7"/>
                    <a:pt x="38" y="0"/>
                    <a:pt x="20" y="3"/>
                  </a:cubicBezTo>
                  <a:cubicBezTo>
                    <a:pt x="11" y="4"/>
                    <a:pt x="1" y="17"/>
                    <a:pt x="1" y="25"/>
                  </a:cubicBezTo>
                  <a:cubicBezTo>
                    <a:pt x="0" y="40"/>
                    <a:pt x="4" y="37"/>
                    <a:pt x="10" y="43"/>
                  </a:cubicBezTo>
                  <a:lnTo>
                    <a:pt x="16" y="38"/>
                  </a:lnTo>
                  <a:close/>
                </a:path>
              </a:pathLst>
            </a:custGeom>
            <a:solidFill>
              <a:srgbClr val="62636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7" name="Freeform 90"/>
            <p:cNvSpPr/>
            <p:nvPr/>
          </p:nvSpPr>
          <p:spPr>
            <a:xfrm>
              <a:off x="12717463" y="3810000"/>
              <a:ext cx="784225" cy="1295400"/>
            </a:xfrm>
            <a:custGeom>
              <a:avLst/>
              <a:gdLst>
                <a:gd name="T0" fmla="*/ 185 w 185"/>
                <a:gd name="T1" fmla="*/ 142 h 305"/>
                <a:gd name="T2" fmla="*/ 161 w 185"/>
                <a:gd name="T3" fmla="*/ 121 h 305"/>
                <a:gd name="T4" fmla="*/ 127 w 185"/>
                <a:gd name="T5" fmla="*/ 42 h 305"/>
                <a:gd name="T6" fmla="*/ 83 w 185"/>
                <a:gd name="T7" fmla="*/ 1 h 305"/>
                <a:gd name="T8" fmla="*/ 38 w 185"/>
                <a:gd name="T9" fmla="*/ 22 h 305"/>
                <a:gd name="T10" fmla="*/ 4 w 185"/>
                <a:gd name="T11" fmla="*/ 88 h 305"/>
                <a:gd name="T12" fmla="*/ 24 w 185"/>
                <a:gd name="T13" fmla="*/ 111 h 305"/>
                <a:gd name="T14" fmla="*/ 18 w 185"/>
                <a:gd name="T15" fmla="*/ 273 h 305"/>
                <a:gd name="T16" fmla="*/ 134 w 185"/>
                <a:gd name="T17" fmla="*/ 281 h 305"/>
                <a:gd name="T18" fmla="*/ 120 w 185"/>
                <a:gd name="T19" fmla="*/ 120 h 305"/>
                <a:gd name="T20" fmla="*/ 133 w 185"/>
                <a:gd name="T21" fmla="*/ 154 h 305"/>
                <a:gd name="T22" fmla="*/ 179 w 185"/>
                <a:gd name="T23" fmla="*/ 180 h 305"/>
                <a:gd name="T24" fmla="*/ 185 w 185"/>
                <a:gd name="T25" fmla="*/ 142 h 30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5" h="305">
                  <a:moveTo>
                    <a:pt x="185" y="142"/>
                  </a:moveTo>
                  <a:cubicBezTo>
                    <a:pt x="185" y="142"/>
                    <a:pt x="169" y="129"/>
                    <a:pt x="161" y="121"/>
                  </a:cubicBezTo>
                  <a:cubicBezTo>
                    <a:pt x="154" y="115"/>
                    <a:pt x="141" y="63"/>
                    <a:pt x="127" y="42"/>
                  </a:cubicBezTo>
                  <a:cubicBezTo>
                    <a:pt x="119" y="30"/>
                    <a:pt x="99" y="2"/>
                    <a:pt x="83" y="1"/>
                  </a:cubicBezTo>
                  <a:cubicBezTo>
                    <a:pt x="71" y="0"/>
                    <a:pt x="51" y="8"/>
                    <a:pt x="38" y="22"/>
                  </a:cubicBezTo>
                  <a:cubicBezTo>
                    <a:pt x="19" y="44"/>
                    <a:pt x="0" y="75"/>
                    <a:pt x="4" y="88"/>
                  </a:cubicBezTo>
                  <a:cubicBezTo>
                    <a:pt x="9" y="105"/>
                    <a:pt x="13" y="103"/>
                    <a:pt x="24" y="111"/>
                  </a:cubicBezTo>
                  <a:cubicBezTo>
                    <a:pt x="24" y="111"/>
                    <a:pt x="17" y="258"/>
                    <a:pt x="18" y="273"/>
                  </a:cubicBezTo>
                  <a:cubicBezTo>
                    <a:pt x="34" y="305"/>
                    <a:pt x="134" y="281"/>
                    <a:pt x="134" y="281"/>
                  </a:cubicBezTo>
                  <a:cubicBezTo>
                    <a:pt x="134" y="281"/>
                    <a:pt x="119" y="143"/>
                    <a:pt x="120" y="120"/>
                  </a:cubicBezTo>
                  <a:cubicBezTo>
                    <a:pt x="123" y="130"/>
                    <a:pt x="122" y="143"/>
                    <a:pt x="133" y="154"/>
                  </a:cubicBezTo>
                  <a:cubicBezTo>
                    <a:pt x="137" y="158"/>
                    <a:pt x="179" y="180"/>
                    <a:pt x="179" y="180"/>
                  </a:cubicBezTo>
                  <a:lnTo>
                    <a:pt x="185" y="142"/>
                  </a:lnTo>
                  <a:close/>
                </a:path>
              </a:pathLst>
            </a:custGeom>
            <a:solidFill>
              <a:srgbClr val="b06f41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8" name="Freeform 91"/>
            <p:cNvSpPr/>
            <p:nvPr/>
          </p:nvSpPr>
          <p:spPr>
            <a:xfrm>
              <a:off x="12966702" y="3789363"/>
              <a:ext cx="204787" cy="93663"/>
            </a:xfrm>
            <a:custGeom>
              <a:avLst/>
              <a:gdLst>
                <a:gd name="T0" fmla="*/ 9 w 48"/>
                <a:gd name="T1" fmla="*/ 8 h 22"/>
                <a:gd name="T2" fmla="*/ 13 w 48"/>
                <a:gd name="T3" fmla="*/ 4 h 22"/>
                <a:gd name="T4" fmla="*/ 26 w 48"/>
                <a:gd name="T5" fmla="*/ 3 h 22"/>
                <a:gd name="T6" fmla="*/ 48 w 48"/>
                <a:gd name="T7" fmla="*/ 22 h 22"/>
                <a:gd name="T8" fmla="*/ 9 w 48"/>
                <a:gd name="T9" fmla="*/ 8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2">
                  <a:moveTo>
                    <a:pt x="9" y="8"/>
                  </a:moveTo>
                  <a:cubicBezTo>
                    <a:pt x="0" y="12"/>
                    <a:pt x="13" y="4"/>
                    <a:pt x="13" y="4"/>
                  </a:cubicBezTo>
                  <a:cubicBezTo>
                    <a:pt x="13" y="4"/>
                    <a:pt x="21" y="0"/>
                    <a:pt x="26" y="3"/>
                  </a:cubicBezTo>
                  <a:cubicBezTo>
                    <a:pt x="32" y="5"/>
                    <a:pt x="48" y="22"/>
                    <a:pt x="48" y="22"/>
                  </a:cubicBezTo>
                  <a:cubicBezTo>
                    <a:pt x="48" y="22"/>
                    <a:pt x="18" y="5"/>
                    <a:pt x="9" y="8"/>
                  </a:cubicBezTo>
                  <a:close/>
                </a:path>
              </a:pathLst>
            </a:custGeom>
            <a:solidFill>
              <a:srgbClr val="51525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89" name="Freeform 92"/>
            <p:cNvSpPr/>
            <p:nvPr/>
          </p:nvSpPr>
          <p:spPr>
            <a:xfrm>
              <a:off x="14022388" y="5805488"/>
              <a:ext cx="565150" cy="292100"/>
            </a:xfrm>
            <a:custGeom>
              <a:avLst/>
              <a:gdLst>
                <a:gd name="T0" fmla="*/ 60 w 133"/>
                <a:gd name="T1" fmla="*/ 0 h 69"/>
                <a:gd name="T2" fmla="*/ 2 w 133"/>
                <a:gd name="T3" fmla="*/ 29 h 69"/>
                <a:gd name="T4" fmla="*/ 64 w 133"/>
                <a:gd name="T5" fmla="*/ 69 h 69"/>
                <a:gd name="T6" fmla="*/ 74 w 133"/>
                <a:gd name="T7" fmla="*/ 69 h 69"/>
                <a:gd name="T8" fmla="*/ 132 w 133"/>
                <a:gd name="T9" fmla="*/ 40 h 69"/>
                <a:gd name="T10" fmla="*/ 70 w 133"/>
                <a:gd name="T11" fmla="*/ 0 h 69"/>
                <a:gd name="T12" fmla="*/ 60 w 133"/>
                <a:gd name="T13" fmla="*/ 0 h 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69">
                  <a:moveTo>
                    <a:pt x="60" y="0"/>
                  </a:moveTo>
                  <a:cubicBezTo>
                    <a:pt x="28" y="0"/>
                    <a:pt x="3" y="12"/>
                    <a:pt x="2" y="29"/>
                  </a:cubicBezTo>
                  <a:cubicBezTo>
                    <a:pt x="0" y="48"/>
                    <a:pt x="28" y="66"/>
                    <a:pt x="64" y="69"/>
                  </a:cubicBezTo>
                  <a:cubicBezTo>
                    <a:pt x="67" y="69"/>
                    <a:pt x="71" y="69"/>
                    <a:pt x="74" y="69"/>
                  </a:cubicBezTo>
                  <a:cubicBezTo>
                    <a:pt x="105" y="69"/>
                    <a:pt x="130" y="57"/>
                    <a:pt x="132" y="40"/>
                  </a:cubicBezTo>
                  <a:cubicBezTo>
                    <a:pt x="133" y="21"/>
                    <a:pt x="105" y="3"/>
                    <a:pt x="70" y="0"/>
                  </a:cubicBezTo>
                  <a:cubicBezTo>
                    <a:pt x="66" y="0"/>
                    <a:pt x="63" y="0"/>
                    <a:pt x="60" y="0"/>
                  </a:cubicBezTo>
                </a:path>
              </a:pathLst>
            </a:custGeom>
            <a:solidFill>
              <a:srgbClr val="e6e6e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0" name="Freeform 93"/>
            <p:cNvSpPr/>
            <p:nvPr/>
          </p:nvSpPr>
          <p:spPr>
            <a:xfrm>
              <a:off x="14785976" y="4837113"/>
              <a:ext cx="123825" cy="80963"/>
            </a:xfrm>
            <a:custGeom>
              <a:avLst/>
              <a:gdLst>
                <a:gd name="T0" fmla="*/ 5 w 29"/>
                <a:gd name="T1" fmla="*/ 5 h 19"/>
                <a:gd name="T2" fmla="*/ 17 w 29"/>
                <a:gd name="T3" fmla="*/ 2 h 19"/>
                <a:gd name="T4" fmla="*/ 19 w 29"/>
                <a:gd name="T5" fmla="*/ 5 h 19"/>
                <a:gd name="T6" fmla="*/ 27 w 29"/>
                <a:gd name="T7" fmla="*/ 7 h 19"/>
                <a:gd name="T8" fmla="*/ 20 w 29"/>
                <a:gd name="T9" fmla="*/ 14 h 19"/>
                <a:gd name="T10" fmla="*/ 11 w 29"/>
                <a:gd name="T11" fmla="*/ 17 h 19"/>
                <a:gd name="T12" fmla="*/ 4 w 29"/>
                <a:gd name="T13" fmla="*/ 14 h 19"/>
                <a:gd name="T14" fmla="*/ 5 w 29"/>
                <a:gd name="T15" fmla="*/ 5 h 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9">
                  <a:moveTo>
                    <a:pt x="5" y="5"/>
                  </a:moveTo>
                  <a:cubicBezTo>
                    <a:pt x="5" y="5"/>
                    <a:pt x="14" y="3"/>
                    <a:pt x="17" y="2"/>
                  </a:cubicBezTo>
                  <a:cubicBezTo>
                    <a:pt x="23" y="0"/>
                    <a:pt x="19" y="5"/>
                    <a:pt x="19" y="5"/>
                  </a:cubicBezTo>
                  <a:cubicBezTo>
                    <a:pt x="19" y="5"/>
                    <a:pt x="24" y="3"/>
                    <a:pt x="27" y="7"/>
                  </a:cubicBezTo>
                  <a:cubicBezTo>
                    <a:pt x="29" y="10"/>
                    <a:pt x="23" y="12"/>
                    <a:pt x="20" y="14"/>
                  </a:cubicBezTo>
                  <a:cubicBezTo>
                    <a:pt x="15" y="16"/>
                    <a:pt x="15" y="18"/>
                    <a:pt x="11" y="17"/>
                  </a:cubicBezTo>
                  <a:cubicBezTo>
                    <a:pt x="10" y="17"/>
                    <a:pt x="8" y="19"/>
                    <a:pt x="4" y="14"/>
                  </a:cubicBezTo>
                  <a:cubicBezTo>
                    <a:pt x="0" y="9"/>
                    <a:pt x="5" y="5"/>
                    <a:pt x="5" y="5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1" name="Freeform 94"/>
            <p:cNvSpPr/>
            <p:nvPr/>
          </p:nvSpPr>
          <p:spPr>
            <a:xfrm>
              <a:off x="13984288" y="4760913"/>
              <a:ext cx="141288" cy="101600"/>
            </a:xfrm>
            <a:custGeom>
              <a:avLst/>
              <a:gdLst>
                <a:gd name="T0" fmla="*/ 0 w 33"/>
                <a:gd name="T1" fmla="*/ 17 h 24"/>
                <a:gd name="T2" fmla="*/ 14 w 33"/>
                <a:gd name="T3" fmla="*/ 22 h 24"/>
                <a:gd name="T4" fmla="*/ 19 w 33"/>
                <a:gd name="T5" fmla="*/ 17 h 24"/>
                <a:gd name="T6" fmla="*/ 28 w 33"/>
                <a:gd name="T7" fmla="*/ 15 h 24"/>
                <a:gd name="T8" fmla="*/ 32 w 33"/>
                <a:gd name="T9" fmla="*/ 7 h 24"/>
                <a:gd name="T10" fmla="*/ 17 w 33"/>
                <a:gd name="T11" fmla="*/ 2 h 24"/>
                <a:gd name="T12" fmla="*/ 6 w 33"/>
                <a:gd name="T13" fmla="*/ 4 h 24"/>
                <a:gd name="T14" fmla="*/ 1 w 33"/>
                <a:gd name="T15" fmla="*/ 5 h 24"/>
                <a:gd name="T16" fmla="*/ 0 w 33"/>
                <a:gd name="T17" fmla="*/ 17 h 2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4">
                  <a:moveTo>
                    <a:pt x="0" y="17"/>
                  </a:moveTo>
                  <a:cubicBezTo>
                    <a:pt x="0" y="17"/>
                    <a:pt x="11" y="24"/>
                    <a:pt x="14" y="22"/>
                  </a:cubicBezTo>
                  <a:cubicBezTo>
                    <a:pt x="16" y="21"/>
                    <a:pt x="19" y="17"/>
                    <a:pt x="19" y="17"/>
                  </a:cubicBezTo>
                  <a:quadBezTo>
                    <a:pt x="28" y="15"/>
                    <a:pt x="28" y="15"/>
                  </a:quadBezTo>
                  <a:cubicBezTo>
                    <a:pt x="28" y="15"/>
                    <a:pt x="33" y="11"/>
                    <a:pt x="32" y="7"/>
                  </a:cubicBezTo>
                  <a:cubicBezTo>
                    <a:pt x="29" y="0"/>
                    <a:pt x="17" y="2"/>
                    <a:pt x="17" y="2"/>
                  </a:cubicBezTo>
                  <a:quadBezTo>
                    <a:pt x="6" y="4"/>
                    <a:pt x="6" y="4"/>
                  </a:quadBezTo>
                  <a:quadBezTo>
                    <a:pt x="1" y="5"/>
                    <a:pt x="1" y="5"/>
                  </a:quadBezTo>
                  <a:lnTo>
                    <a:pt x="0" y="17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2" name="Freeform 95"/>
            <p:cNvSpPr/>
            <p:nvPr/>
          </p:nvSpPr>
          <p:spPr>
            <a:xfrm>
              <a:off x="14179551" y="5780088"/>
              <a:ext cx="161925" cy="152400"/>
            </a:xfrm>
            <a:custGeom>
              <a:avLst/>
              <a:gdLst>
                <a:gd name="T0" fmla="*/ 0 w 38"/>
                <a:gd name="T1" fmla="*/ 0 h 36"/>
                <a:gd name="T2" fmla="*/ 1 w 38"/>
                <a:gd name="T3" fmla="*/ 36 h 36"/>
                <a:gd name="T4" fmla="*/ 33 w 38"/>
                <a:gd name="T5" fmla="*/ 29 h 36"/>
                <a:gd name="T6" fmla="*/ 14 w 38"/>
                <a:gd name="T7" fmla="*/ 25 h 36"/>
                <a:gd name="T8" fmla="*/ 16 w 38"/>
                <a:gd name="T9" fmla="*/ 2 h 36"/>
                <a:gd name="T10" fmla="*/ 0 w 38"/>
                <a:gd name="T11" fmla="*/ 0 h 3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6">
                  <a:moveTo>
                    <a:pt x="0" y="0"/>
                  </a:moveTo>
                  <a:quadBezTo>
                    <a:pt x="1" y="36"/>
                    <a:pt x="1" y="36"/>
                  </a:quadBezTo>
                  <a:cubicBezTo>
                    <a:pt x="1" y="36"/>
                    <a:pt x="27" y="33"/>
                    <a:pt x="33" y="29"/>
                  </a:cubicBezTo>
                  <a:cubicBezTo>
                    <a:pt x="38" y="24"/>
                    <a:pt x="14" y="25"/>
                    <a:pt x="14" y="25"/>
                  </a:cubicBezTo>
                  <a:quadBezTo>
                    <a:pt x="16" y="2"/>
                    <a:pt x="16" y="2"/>
                  </a:quadBezTo>
                  <a:lnTo>
                    <a:pt x="0" y="0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3" name="Freeform 96"/>
            <p:cNvSpPr/>
            <p:nvPr/>
          </p:nvSpPr>
          <p:spPr>
            <a:xfrm>
              <a:off x="14324013" y="5881688"/>
              <a:ext cx="169863" cy="139700"/>
            </a:xfrm>
            <a:custGeom>
              <a:avLst/>
              <a:gdLst>
                <a:gd name="T0" fmla="*/ 3 w 40"/>
                <a:gd name="T1" fmla="*/ 0 h 33"/>
                <a:gd name="T2" fmla="*/ 0 w 40"/>
                <a:gd name="T3" fmla="*/ 33 h 33"/>
                <a:gd name="T4" fmla="*/ 31 w 40"/>
                <a:gd name="T5" fmla="*/ 26 h 33"/>
                <a:gd name="T6" fmla="*/ 14 w 40"/>
                <a:gd name="T7" fmla="*/ 22 h 33"/>
                <a:gd name="T8" fmla="*/ 19 w 40"/>
                <a:gd name="T9" fmla="*/ 1 h 33"/>
                <a:gd name="T10" fmla="*/ 3 w 40"/>
                <a:gd name="T11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3">
                  <a:moveTo>
                    <a:pt x="3" y="0"/>
                  </a:moveTo>
                  <a:quadBezTo>
                    <a:pt x="0" y="33"/>
                    <a:pt x="0" y="33"/>
                  </a:quadBezTo>
                  <a:cubicBezTo>
                    <a:pt x="0" y="33"/>
                    <a:pt x="26" y="29"/>
                    <a:pt x="31" y="26"/>
                  </a:cubicBezTo>
                  <a:cubicBezTo>
                    <a:pt x="40" y="22"/>
                    <a:pt x="14" y="22"/>
                    <a:pt x="14" y="22"/>
                  </a:cubicBezTo>
                  <a:quadBezTo>
                    <a:pt x="19" y="1"/>
                    <a:pt x="19" y="1"/>
                  </a:quadBezTo>
                  <a:lnTo>
                    <a:pt x="3" y="0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4" name="Freeform 97"/>
            <p:cNvSpPr/>
            <p:nvPr/>
          </p:nvSpPr>
          <p:spPr>
            <a:xfrm>
              <a:off x="14098588" y="4940300"/>
              <a:ext cx="390525" cy="987425"/>
            </a:xfrm>
            <a:custGeom>
              <a:avLst/>
              <a:gdLst>
                <a:gd name="T0" fmla="*/ 38 w 92"/>
                <a:gd name="T1" fmla="*/ 200 h 233"/>
                <a:gd name="T2" fmla="*/ 15 w 92"/>
                <a:gd name="T3" fmla="*/ 201 h 233"/>
                <a:gd name="T4" fmla="*/ 12 w 92"/>
                <a:gd name="T5" fmla="*/ 134 h 233"/>
                <a:gd name="T6" fmla="*/ 2 w 92"/>
                <a:gd name="T7" fmla="*/ 37 h 233"/>
                <a:gd name="T8" fmla="*/ 5 w 92"/>
                <a:gd name="T9" fmla="*/ 0 h 233"/>
                <a:gd name="T10" fmla="*/ 92 w 92"/>
                <a:gd name="T11" fmla="*/ 37 h 233"/>
                <a:gd name="T12" fmla="*/ 82 w 92"/>
                <a:gd name="T13" fmla="*/ 152 h 233"/>
                <a:gd name="T14" fmla="*/ 75 w 92"/>
                <a:gd name="T15" fmla="*/ 229 h 233"/>
                <a:gd name="T16" fmla="*/ 52 w 92"/>
                <a:gd name="T17" fmla="*/ 227 h 233"/>
                <a:gd name="T18" fmla="*/ 53 w 92"/>
                <a:gd name="T19" fmla="*/ 145 h 233"/>
                <a:gd name="T20" fmla="*/ 55 w 92"/>
                <a:gd name="T21" fmla="*/ 53 h 233"/>
                <a:gd name="T22" fmla="*/ 44 w 92"/>
                <a:gd name="T23" fmla="*/ 51 h 233"/>
                <a:gd name="T24" fmla="*/ 41 w 92"/>
                <a:gd name="T25" fmla="*/ 133 h 233"/>
                <a:gd name="T26" fmla="*/ 38 w 92"/>
                <a:gd name="T27" fmla="*/ 200 h 2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" h="233">
                  <a:moveTo>
                    <a:pt x="38" y="200"/>
                  </a:moveTo>
                  <a:cubicBezTo>
                    <a:pt x="38" y="205"/>
                    <a:pt x="15" y="201"/>
                    <a:pt x="15" y="201"/>
                  </a:cubicBezTo>
                  <a:quadBezTo>
                    <a:pt x="12" y="134"/>
                    <a:pt x="12" y="134"/>
                  </a:quadBezTo>
                  <a:cubicBezTo>
                    <a:pt x="12" y="134"/>
                    <a:pt x="3" y="47"/>
                    <a:pt x="2" y="37"/>
                  </a:cubicBezTo>
                  <a:cubicBezTo>
                    <a:pt x="0" y="26"/>
                    <a:pt x="5" y="0"/>
                    <a:pt x="5" y="0"/>
                  </a:cubicBezTo>
                  <a:quadBezTo>
                    <a:pt x="92" y="37"/>
                    <a:pt x="92" y="37"/>
                  </a:quadBezTo>
                  <a:cubicBezTo>
                    <a:pt x="92" y="37"/>
                    <a:pt x="84" y="143"/>
                    <a:pt x="82" y="152"/>
                  </a:cubicBezTo>
                  <a:cubicBezTo>
                    <a:pt x="79" y="162"/>
                    <a:pt x="75" y="229"/>
                    <a:pt x="75" y="229"/>
                  </a:cubicBezTo>
                  <a:cubicBezTo>
                    <a:pt x="75" y="229"/>
                    <a:pt x="53" y="233"/>
                    <a:pt x="52" y="227"/>
                  </a:cubicBezTo>
                  <a:cubicBezTo>
                    <a:pt x="51" y="220"/>
                    <a:pt x="53" y="164"/>
                    <a:pt x="53" y="145"/>
                  </a:cubicBezTo>
                  <a:cubicBezTo>
                    <a:pt x="53" y="121"/>
                    <a:pt x="55" y="53"/>
                    <a:pt x="55" y="53"/>
                  </a:cubicBezTo>
                  <a:quadBezTo>
                    <a:pt x="44" y="51"/>
                    <a:pt x="44" y="51"/>
                  </a:quadBezTo>
                  <a:cubicBezTo>
                    <a:pt x="44" y="51"/>
                    <a:pt x="42" y="119"/>
                    <a:pt x="41" y="133"/>
                  </a:cubicBezTo>
                  <a:cubicBezTo>
                    <a:pt x="40" y="147"/>
                    <a:pt x="38" y="198"/>
                    <a:pt x="38" y="200"/>
                  </a:cubicBezTo>
                  <a:close/>
                </a:path>
              </a:pathLst>
            </a:custGeom>
            <a:solidFill>
              <a:srgbClr val="62636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5" name="Freeform 98"/>
            <p:cNvSpPr/>
            <p:nvPr/>
          </p:nvSpPr>
          <p:spPr>
            <a:xfrm>
              <a:off x="14230351" y="4264025"/>
              <a:ext cx="152400" cy="195263"/>
            </a:xfrm>
            <a:custGeom>
              <a:avLst/>
              <a:gdLst>
                <a:gd name="T0" fmla="*/ 0 w 36"/>
                <a:gd name="T1" fmla="*/ 39 h 46"/>
                <a:gd name="T2" fmla="*/ 3 w 36"/>
                <a:gd name="T3" fmla="*/ 32 h 46"/>
                <a:gd name="T4" fmla="*/ 15 w 36"/>
                <a:gd name="T5" fmla="*/ 2 h 46"/>
                <a:gd name="T6" fmla="*/ 34 w 36"/>
                <a:gd name="T7" fmla="*/ 6 h 46"/>
                <a:gd name="T8" fmla="*/ 27 w 36"/>
                <a:gd name="T9" fmla="*/ 39 h 46"/>
                <a:gd name="T10" fmla="*/ 0 w 36"/>
                <a:gd name="T11" fmla="*/ 39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46">
                  <a:moveTo>
                    <a:pt x="0" y="39"/>
                  </a:moveTo>
                  <a:cubicBezTo>
                    <a:pt x="0" y="37"/>
                    <a:pt x="2" y="34"/>
                    <a:pt x="3" y="32"/>
                  </a:cubicBezTo>
                  <a:cubicBezTo>
                    <a:pt x="2" y="19"/>
                    <a:pt x="0" y="4"/>
                    <a:pt x="15" y="2"/>
                  </a:cubicBezTo>
                  <a:cubicBezTo>
                    <a:pt x="23" y="0"/>
                    <a:pt x="28" y="3"/>
                    <a:pt x="34" y="6"/>
                  </a:cubicBezTo>
                  <a:cubicBezTo>
                    <a:pt x="36" y="7"/>
                    <a:pt x="32" y="36"/>
                    <a:pt x="27" y="39"/>
                  </a:cubicBezTo>
                  <a:cubicBezTo>
                    <a:pt x="13" y="46"/>
                    <a:pt x="0" y="39"/>
                    <a:pt x="0" y="39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6" name="Freeform 99"/>
            <p:cNvSpPr/>
            <p:nvPr/>
          </p:nvSpPr>
          <p:spPr>
            <a:xfrm>
              <a:off x="14214476" y="4222750"/>
              <a:ext cx="180975" cy="177800"/>
            </a:xfrm>
            <a:custGeom>
              <a:avLst/>
              <a:gdLst>
                <a:gd name="T0" fmla="*/ 11 w 43"/>
                <a:gd name="T1" fmla="*/ 35 h 42"/>
                <a:gd name="T2" fmla="*/ 7 w 43"/>
                <a:gd name="T3" fmla="*/ 31 h 42"/>
                <a:gd name="T4" fmla="*/ 12 w 43"/>
                <a:gd name="T5" fmla="*/ 23 h 42"/>
                <a:gd name="T6" fmla="*/ 15 w 43"/>
                <a:gd name="T7" fmla="*/ 26 h 42"/>
                <a:gd name="T8" fmla="*/ 17 w 43"/>
                <a:gd name="T9" fmla="*/ 27 h 42"/>
                <a:gd name="T10" fmla="*/ 21 w 43"/>
                <a:gd name="T11" fmla="*/ 23 h 42"/>
                <a:gd name="T12" fmla="*/ 38 w 43"/>
                <a:gd name="T13" fmla="*/ 21 h 42"/>
                <a:gd name="T14" fmla="*/ 42 w 43"/>
                <a:gd name="T15" fmla="*/ 15 h 42"/>
                <a:gd name="T16" fmla="*/ 16 w 43"/>
                <a:gd name="T17" fmla="*/ 1 h 42"/>
                <a:gd name="T18" fmla="*/ 0 w 43"/>
                <a:gd name="T19" fmla="*/ 20 h 42"/>
                <a:gd name="T20" fmla="*/ 7 w 43"/>
                <a:gd name="T21" fmla="*/ 42 h 42"/>
                <a:gd name="T22" fmla="*/ 11 w 43"/>
                <a:gd name="T23" fmla="*/ 35 h 4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" h="42">
                  <a:moveTo>
                    <a:pt x="11" y="35"/>
                  </a:moveTo>
                  <a:cubicBezTo>
                    <a:pt x="9" y="35"/>
                    <a:pt x="8" y="33"/>
                    <a:pt x="7" y="31"/>
                  </a:cubicBezTo>
                  <a:cubicBezTo>
                    <a:pt x="5" y="25"/>
                    <a:pt x="9" y="23"/>
                    <a:pt x="12" y="23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5" y="28"/>
                    <a:pt x="16" y="29"/>
                    <a:pt x="17" y="27"/>
                  </a:cubicBezTo>
                  <a:cubicBezTo>
                    <a:pt x="19" y="25"/>
                    <a:pt x="21" y="23"/>
                    <a:pt x="21" y="23"/>
                  </a:cubicBezTo>
                  <a:cubicBezTo>
                    <a:pt x="28" y="24"/>
                    <a:pt x="31" y="20"/>
                    <a:pt x="38" y="21"/>
                  </a:cubicBezTo>
                  <a:cubicBezTo>
                    <a:pt x="40" y="21"/>
                    <a:pt x="41" y="16"/>
                    <a:pt x="42" y="15"/>
                  </a:cubicBezTo>
                  <a:cubicBezTo>
                    <a:pt x="43" y="7"/>
                    <a:pt x="36" y="0"/>
                    <a:pt x="16" y="1"/>
                  </a:cubicBezTo>
                  <a:cubicBezTo>
                    <a:pt x="6" y="2"/>
                    <a:pt x="1" y="12"/>
                    <a:pt x="0" y="20"/>
                  </a:cubicBezTo>
                  <a:cubicBezTo>
                    <a:pt x="0" y="36"/>
                    <a:pt x="2" y="39"/>
                    <a:pt x="7" y="42"/>
                  </a:cubicBezTo>
                  <a:lnTo>
                    <a:pt x="11" y="35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7" name="Freeform 100"/>
            <p:cNvSpPr/>
            <p:nvPr/>
          </p:nvSpPr>
          <p:spPr>
            <a:xfrm>
              <a:off x="13831888" y="4421189"/>
              <a:ext cx="987426" cy="831851"/>
            </a:xfrm>
            <a:custGeom>
              <a:avLst/>
              <a:gdLst>
                <a:gd name="T0" fmla="*/ 233 w 233"/>
                <a:gd name="T1" fmla="*/ 102 h 196"/>
                <a:gd name="T2" fmla="*/ 196 w 233"/>
                <a:gd name="T3" fmla="*/ 83 h 196"/>
                <a:gd name="T4" fmla="*/ 153 w 233"/>
                <a:gd name="T5" fmla="*/ 12 h 196"/>
                <a:gd name="T6" fmla="*/ 98 w 233"/>
                <a:gd name="T7" fmla="*/ 2 h 196"/>
                <a:gd name="T8" fmla="*/ 61 w 233"/>
                <a:gd name="T9" fmla="*/ 13 h 196"/>
                <a:gd name="T10" fmla="*/ 2 w 233"/>
                <a:gd name="T11" fmla="*/ 85 h 196"/>
                <a:gd name="T12" fmla="*/ 42 w 233"/>
                <a:gd name="T13" fmla="*/ 103 h 196"/>
                <a:gd name="T14" fmla="*/ 48 w 233"/>
                <a:gd name="T15" fmla="*/ 89 h 196"/>
                <a:gd name="T16" fmla="*/ 31 w 233"/>
                <a:gd name="T17" fmla="*/ 80 h 196"/>
                <a:gd name="T18" fmla="*/ 53 w 233"/>
                <a:gd name="T19" fmla="*/ 59 h 196"/>
                <a:gd name="T20" fmla="*/ 58 w 233"/>
                <a:gd name="T21" fmla="*/ 116 h 196"/>
                <a:gd name="T22" fmla="*/ 58 w 233"/>
                <a:gd name="T23" fmla="*/ 178 h 196"/>
                <a:gd name="T24" fmla="*/ 167 w 233"/>
                <a:gd name="T25" fmla="*/ 183 h 196"/>
                <a:gd name="T26" fmla="*/ 158 w 233"/>
                <a:gd name="T27" fmla="*/ 72 h 196"/>
                <a:gd name="T28" fmla="*/ 184 w 233"/>
                <a:gd name="T29" fmla="*/ 111 h 196"/>
                <a:gd name="T30" fmla="*/ 230 w 233"/>
                <a:gd name="T31" fmla="*/ 117 h 196"/>
                <a:gd name="T32" fmla="*/ 233 w 233"/>
                <a:gd name="T33" fmla="*/ 102 h 19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3" h="196">
                  <a:moveTo>
                    <a:pt x="233" y="102"/>
                  </a:moveTo>
                  <a:cubicBezTo>
                    <a:pt x="233" y="102"/>
                    <a:pt x="203" y="86"/>
                    <a:pt x="196" y="83"/>
                  </a:cubicBezTo>
                  <a:cubicBezTo>
                    <a:pt x="189" y="79"/>
                    <a:pt x="185" y="24"/>
                    <a:pt x="153" y="12"/>
                  </a:cubicBezTo>
                  <a:cubicBezTo>
                    <a:pt x="135" y="6"/>
                    <a:pt x="116" y="0"/>
                    <a:pt x="98" y="2"/>
                  </a:cubicBezTo>
                  <a:cubicBezTo>
                    <a:pt x="86" y="3"/>
                    <a:pt x="73" y="6"/>
                    <a:pt x="61" y="13"/>
                  </a:cubicBezTo>
                  <a:cubicBezTo>
                    <a:pt x="45" y="22"/>
                    <a:pt x="4" y="70"/>
                    <a:pt x="2" y="85"/>
                  </a:cubicBezTo>
                  <a:cubicBezTo>
                    <a:pt x="0" y="97"/>
                    <a:pt x="42" y="103"/>
                    <a:pt x="42" y="103"/>
                  </a:cubicBezTo>
                  <a:quadBezTo>
                    <a:pt x="48" y="89"/>
                    <a:pt x="48" y="89"/>
                  </a:quadBezTo>
                  <a:cubicBezTo>
                    <a:pt x="48" y="89"/>
                    <a:pt x="37" y="84"/>
                    <a:pt x="31" y="80"/>
                  </a:cubicBezTo>
                  <a:cubicBezTo>
                    <a:pt x="32" y="75"/>
                    <a:pt x="50" y="61"/>
                    <a:pt x="53" y="59"/>
                  </a:cubicBezTo>
                  <a:cubicBezTo>
                    <a:pt x="53" y="59"/>
                    <a:pt x="56" y="87"/>
                    <a:pt x="58" y="116"/>
                  </a:cubicBezTo>
                  <a:cubicBezTo>
                    <a:pt x="59" y="141"/>
                    <a:pt x="59" y="172"/>
                    <a:pt x="58" y="178"/>
                  </a:cubicBezTo>
                  <a:cubicBezTo>
                    <a:pt x="66" y="196"/>
                    <a:pt x="167" y="183"/>
                    <a:pt x="167" y="183"/>
                  </a:cubicBezTo>
                  <a:cubicBezTo>
                    <a:pt x="155" y="109"/>
                    <a:pt x="157" y="77"/>
                    <a:pt x="158" y="72"/>
                  </a:cubicBezTo>
                  <a:cubicBezTo>
                    <a:pt x="162" y="74"/>
                    <a:pt x="171" y="107"/>
                    <a:pt x="184" y="111"/>
                  </a:cubicBezTo>
                  <a:cubicBezTo>
                    <a:pt x="207" y="116"/>
                    <a:pt x="230" y="117"/>
                    <a:pt x="230" y="117"/>
                  </a:cubicBezTo>
                  <a:lnTo>
                    <a:pt x="233" y="102"/>
                  </a:lnTo>
                  <a:close/>
                </a:path>
              </a:pathLst>
            </a:custGeom>
            <a:solidFill>
              <a:srgbClr val="5fb0d4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8" name="Oval 101"/>
            <p:cNvSpPr>
              <a:spLocks noChangeArrowheads="1"/>
            </p:cNvSpPr>
            <p:nvPr/>
          </p:nvSpPr>
          <p:spPr>
            <a:xfrm>
              <a:off x="16633826" y="4676775"/>
              <a:ext cx="598488" cy="317500"/>
            </a:xfrm>
            <a:prstGeom prst="ellipse">
              <a:avLst/>
            </a:prstGeom>
            <a:solidFill>
              <a:srgbClr val="e6e6e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199" name="Freeform 102"/>
            <p:cNvSpPr/>
            <p:nvPr/>
          </p:nvSpPr>
          <p:spPr>
            <a:xfrm>
              <a:off x="16384588" y="3857625"/>
              <a:ext cx="119063" cy="93663"/>
            </a:xfrm>
            <a:custGeom>
              <a:avLst/>
              <a:gdLst>
                <a:gd name="T0" fmla="*/ 28 w 28"/>
                <a:gd name="T1" fmla="*/ 8 h 22"/>
                <a:gd name="T2" fmla="*/ 22 w 28"/>
                <a:gd name="T3" fmla="*/ 19 h 22"/>
                <a:gd name="T4" fmla="*/ 16 w 28"/>
                <a:gd name="T5" fmla="*/ 18 h 22"/>
                <a:gd name="T6" fmla="*/ 9 w 28"/>
                <a:gd name="T7" fmla="*/ 22 h 22"/>
                <a:gd name="T8" fmla="*/ 3 w 28"/>
                <a:gd name="T9" fmla="*/ 19 h 22"/>
                <a:gd name="T10" fmla="*/ 9 w 28"/>
                <a:gd name="T11" fmla="*/ 8 h 22"/>
                <a:gd name="T12" fmla="*/ 17 w 28"/>
                <a:gd name="T13" fmla="*/ 3 h 22"/>
                <a:gd name="T14" fmla="*/ 21 w 28"/>
                <a:gd name="T15" fmla="*/ 0 h 22"/>
                <a:gd name="T16" fmla="*/ 28 w 28"/>
                <a:gd name="T17" fmla="*/ 8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22">
                  <a:moveTo>
                    <a:pt x="28" y="8"/>
                  </a:moveTo>
                  <a:cubicBezTo>
                    <a:pt x="28" y="8"/>
                    <a:pt x="25" y="18"/>
                    <a:pt x="22" y="19"/>
                  </a:cubicBezTo>
                  <a:cubicBezTo>
                    <a:pt x="20" y="19"/>
                    <a:pt x="16" y="18"/>
                    <a:pt x="16" y="18"/>
                  </a:cubicBezTo>
                  <a:quadBezTo>
                    <a:pt x="9" y="22"/>
                    <a:pt x="9" y="22"/>
                  </a:quadBezTo>
                  <a:cubicBezTo>
                    <a:pt x="9" y="22"/>
                    <a:pt x="4" y="22"/>
                    <a:pt x="3" y="19"/>
                  </a:cubicBezTo>
                  <a:cubicBezTo>
                    <a:pt x="0" y="13"/>
                    <a:pt x="9" y="8"/>
                    <a:pt x="9" y="8"/>
                  </a:cubicBezTo>
                  <a:quadBezTo>
                    <a:pt x="17" y="3"/>
                    <a:pt x="17" y="3"/>
                  </a:quadBezTo>
                  <a:quadBezTo>
                    <a:pt x="21" y="0"/>
                    <a:pt x="21" y="0"/>
                  </a:quadBezTo>
                  <a:lnTo>
                    <a:pt x="28" y="8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0" name="Freeform 103"/>
            <p:cNvSpPr/>
            <p:nvPr/>
          </p:nvSpPr>
          <p:spPr>
            <a:xfrm>
              <a:off x="16922752" y="4714875"/>
              <a:ext cx="160338" cy="114300"/>
            </a:xfrm>
            <a:custGeom>
              <a:avLst/>
              <a:gdLst>
                <a:gd name="T0" fmla="*/ 35 w 38"/>
                <a:gd name="T1" fmla="*/ 18 h 27"/>
                <a:gd name="T2" fmla="*/ 35 w 38"/>
                <a:gd name="T3" fmla="*/ 27 h 27"/>
                <a:gd name="T4" fmla="*/ 6 w 38"/>
                <a:gd name="T5" fmla="*/ 20 h 27"/>
                <a:gd name="T6" fmla="*/ 26 w 38"/>
                <a:gd name="T7" fmla="*/ 17 h 27"/>
                <a:gd name="T8" fmla="*/ 27 w 38"/>
                <a:gd name="T9" fmla="*/ 0 h 27"/>
                <a:gd name="T10" fmla="*/ 35 w 38"/>
                <a:gd name="T11" fmla="*/ 18 h 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7">
                  <a:moveTo>
                    <a:pt x="35" y="18"/>
                  </a:moveTo>
                  <a:cubicBezTo>
                    <a:pt x="35" y="18"/>
                    <a:pt x="38" y="27"/>
                    <a:pt x="35" y="27"/>
                  </a:cubicBezTo>
                  <a:cubicBezTo>
                    <a:pt x="31" y="27"/>
                    <a:pt x="11" y="25"/>
                    <a:pt x="6" y="20"/>
                  </a:cubicBezTo>
                  <a:cubicBezTo>
                    <a:pt x="0" y="15"/>
                    <a:pt x="26" y="17"/>
                    <a:pt x="26" y="17"/>
                  </a:cubicBezTo>
                  <a:quadBezTo>
                    <a:pt x="27" y="0"/>
                    <a:pt x="27" y="0"/>
                  </a:quadBezTo>
                  <a:lnTo>
                    <a:pt x="35" y="18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1" name="Freeform 104"/>
            <p:cNvSpPr/>
            <p:nvPr/>
          </p:nvSpPr>
          <p:spPr>
            <a:xfrm>
              <a:off x="16732251" y="4824413"/>
              <a:ext cx="190500" cy="93663"/>
            </a:xfrm>
            <a:custGeom>
              <a:avLst/>
              <a:gdLst>
                <a:gd name="T0" fmla="*/ 40 w 45"/>
                <a:gd name="T1" fmla="*/ 7 h 22"/>
                <a:gd name="T2" fmla="*/ 41 w 45"/>
                <a:gd name="T3" fmla="*/ 20 h 22"/>
                <a:gd name="T4" fmla="*/ 8 w 45"/>
                <a:gd name="T5" fmla="*/ 14 h 22"/>
                <a:gd name="T6" fmla="*/ 29 w 45"/>
                <a:gd name="T7" fmla="*/ 9 h 22"/>
                <a:gd name="T8" fmla="*/ 29 w 45"/>
                <a:gd name="T9" fmla="*/ 0 h 22"/>
                <a:gd name="T10" fmla="*/ 40 w 45"/>
                <a:gd name="T11" fmla="*/ 7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22">
                  <a:moveTo>
                    <a:pt x="40" y="7"/>
                  </a:moveTo>
                  <a:cubicBezTo>
                    <a:pt x="40" y="7"/>
                    <a:pt x="45" y="19"/>
                    <a:pt x="41" y="20"/>
                  </a:cubicBezTo>
                  <a:cubicBezTo>
                    <a:pt x="37" y="22"/>
                    <a:pt x="13" y="17"/>
                    <a:pt x="8" y="14"/>
                  </a:cubicBezTo>
                  <a:cubicBezTo>
                    <a:pt x="0" y="8"/>
                    <a:pt x="29" y="9"/>
                    <a:pt x="29" y="9"/>
                  </a:cubicBezTo>
                  <a:quadBezTo>
                    <a:pt x="29" y="0"/>
                    <a:pt x="29" y="0"/>
                  </a:quadBezTo>
                  <a:lnTo>
                    <a:pt x="40" y="7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2" name="Freeform 105"/>
            <p:cNvSpPr/>
            <p:nvPr/>
          </p:nvSpPr>
          <p:spPr>
            <a:xfrm>
              <a:off x="16757651" y="4344988"/>
              <a:ext cx="160338" cy="542925"/>
            </a:xfrm>
            <a:custGeom>
              <a:avLst/>
              <a:gdLst>
                <a:gd name="T0" fmla="*/ 18 w 38"/>
                <a:gd name="T1" fmla="*/ 1 h 128"/>
                <a:gd name="T2" fmla="*/ 8 w 38"/>
                <a:gd name="T3" fmla="*/ 12 h 128"/>
                <a:gd name="T4" fmla="*/ 23 w 38"/>
                <a:gd name="T5" fmla="*/ 123 h 128"/>
                <a:gd name="T6" fmla="*/ 34 w 38"/>
                <a:gd name="T7" fmla="*/ 120 h 128"/>
                <a:gd name="T8" fmla="*/ 38 w 38"/>
                <a:gd name="T9" fmla="*/ 15 h 128"/>
                <a:gd name="T10" fmla="*/ 30 w 38"/>
                <a:gd name="T11" fmla="*/ 7 h 12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28">
                  <a:moveTo>
                    <a:pt x="18" y="1"/>
                  </a:moveTo>
                  <a:cubicBezTo>
                    <a:pt x="0" y="0"/>
                    <a:pt x="7" y="7"/>
                    <a:pt x="8" y="12"/>
                  </a:cubicBezTo>
                  <a:cubicBezTo>
                    <a:pt x="10" y="21"/>
                    <a:pt x="23" y="123"/>
                    <a:pt x="23" y="123"/>
                  </a:cubicBezTo>
                  <a:cubicBezTo>
                    <a:pt x="23" y="123"/>
                    <a:pt x="36" y="128"/>
                    <a:pt x="34" y="120"/>
                  </a:cubicBezTo>
                  <a:cubicBezTo>
                    <a:pt x="31" y="114"/>
                    <a:pt x="38" y="15"/>
                    <a:pt x="38" y="15"/>
                  </a:cubicBezTo>
                  <a:cubicBezTo>
                    <a:pt x="38" y="15"/>
                    <a:pt x="27" y="8"/>
                    <a:pt x="30" y="7"/>
                  </a:cubicBezTo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3" name="Freeform 106"/>
            <p:cNvSpPr/>
            <p:nvPr/>
          </p:nvSpPr>
          <p:spPr>
            <a:xfrm>
              <a:off x="16986252" y="4324350"/>
              <a:ext cx="96838" cy="487363"/>
            </a:xfrm>
            <a:custGeom>
              <a:avLst/>
              <a:gdLst>
                <a:gd name="T0" fmla="*/ 21 w 23"/>
                <a:gd name="T1" fmla="*/ 111 h 115"/>
                <a:gd name="T2" fmla="*/ 11 w 23"/>
                <a:gd name="T3" fmla="*/ 109 h 115"/>
                <a:gd name="T4" fmla="*/ 0 w 23"/>
                <a:gd name="T5" fmla="*/ 0 h 115"/>
                <a:gd name="T6" fmla="*/ 23 w 23"/>
                <a:gd name="T7" fmla="*/ 2 h 115"/>
                <a:gd name="T8" fmla="*/ 21 w 23"/>
                <a:gd name="T9" fmla="*/ 111 h 1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15">
                  <a:moveTo>
                    <a:pt x="21" y="111"/>
                  </a:moveTo>
                  <a:cubicBezTo>
                    <a:pt x="21" y="111"/>
                    <a:pt x="12" y="115"/>
                    <a:pt x="11" y="109"/>
                  </a:cubicBezTo>
                  <a:cubicBezTo>
                    <a:pt x="10" y="106"/>
                    <a:pt x="6" y="60"/>
                    <a:pt x="0" y="0"/>
                  </a:cubicBezTo>
                  <a:quadBezTo>
                    <a:pt x="23" y="2"/>
                    <a:pt x="23" y="2"/>
                  </a:quadBezTo>
                  <a:lnTo>
                    <a:pt x="21" y="111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4" name="Freeform 107"/>
            <p:cNvSpPr/>
            <p:nvPr/>
          </p:nvSpPr>
          <p:spPr>
            <a:xfrm>
              <a:off x="16722726" y="3862388"/>
              <a:ext cx="484188" cy="738188"/>
            </a:xfrm>
            <a:custGeom>
              <a:avLst/>
              <a:gdLst>
                <a:gd name="T0" fmla="*/ 6 w 114"/>
                <a:gd name="T1" fmla="*/ 36 h 174"/>
                <a:gd name="T2" fmla="*/ 0 w 114"/>
                <a:gd name="T3" fmla="*/ 153 h 174"/>
                <a:gd name="T4" fmla="*/ 52 w 114"/>
                <a:gd name="T5" fmla="*/ 168 h 174"/>
                <a:gd name="T6" fmla="*/ 114 w 114"/>
                <a:gd name="T7" fmla="*/ 129 h 174"/>
                <a:gd name="T8" fmla="*/ 104 w 114"/>
                <a:gd name="T9" fmla="*/ 36 h 174"/>
                <a:gd name="T10" fmla="*/ 53 w 114"/>
                <a:gd name="T11" fmla="*/ 10 h 174"/>
                <a:gd name="T12" fmla="*/ 6 w 114"/>
                <a:gd name="T13" fmla="*/ 36 h 17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" h="174">
                  <a:moveTo>
                    <a:pt x="6" y="36"/>
                  </a:moveTo>
                  <a:cubicBezTo>
                    <a:pt x="5" y="38"/>
                    <a:pt x="0" y="153"/>
                    <a:pt x="0" y="153"/>
                  </a:cubicBezTo>
                  <a:cubicBezTo>
                    <a:pt x="0" y="153"/>
                    <a:pt x="26" y="174"/>
                    <a:pt x="52" y="168"/>
                  </a:cubicBezTo>
                  <a:cubicBezTo>
                    <a:pt x="78" y="162"/>
                    <a:pt x="114" y="129"/>
                    <a:pt x="114" y="129"/>
                  </a:cubicBezTo>
                  <a:quadBezTo>
                    <a:pt x="104" y="36"/>
                    <a:pt x="104" y="36"/>
                  </a:quadBezTo>
                  <a:cubicBezTo>
                    <a:pt x="104" y="36"/>
                    <a:pt x="79" y="0"/>
                    <a:pt x="53" y="10"/>
                  </a:cubicBezTo>
                  <a:cubicBezTo>
                    <a:pt x="27" y="19"/>
                    <a:pt x="6" y="36"/>
                    <a:pt x="6" y="36"/>
                  </a:cubicBezTo>
                  <a:close/>
                </a:path>
              </a:pathLst>
            </a:custGeom>
            <a:solidFill>
              <a:srgbClr val="c4c5c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5" name="Freeform 108"/>
            <p:cNvSpPr/>
            <p:nvPr/>
          </p:nvSpPr>
          <p:spPr>
            <a:xfrm>
              <a:off x="16448088" y="3352800"/>
              <a:ext cx="792163" cy="839788"/>
            </a:xfrm>
            <a:custGeom>
              <a:avLst/>
              <a:gdLst>
                <a:gd name="T0" fmla="*/ 166 w 187"/>
                <a:gd name="T1" fmla="*/ 123 h 198"/>
                <a:gd name="T2" fmla="*/ 163 w 187"/>
                <a:gd name="T3" fmla="*/ 81 h 198"/>
                <a:gd name="T4" fmla="*/ 181 w 187"/>
                <a:gd name="T5" fmla="*/ 53 h 198"/>
                <a:gd name="T6" fmla="*/ 119 w 187"/>
                <a:gd name="T7" fmla="*/ 3 h 198"/>
                <a:gd name="T8" fmla="*/ 76 w 187"/>
                <a:gd name="T9" fmla="*/ 26 h 198"/>
                <a:gd name="T10" fmla="*/ 35 w 187"/>
                <a:gd name="T11" fmla="*/ 92 h 198"/>
                <a:gd name="T12" fmla="*/ 0 w 187"/>
                <a:gd name="T13" fmla="*/ 116 h 198"/>
                <a:gd name="T14" fmla="*/ 13 w 187"/>
                <a:gd name="T15" fmla="*/ 131 h 198"/>
                <a:gd name="T16" fmla="*/ 48 w 187"/>
                <a:gd name="T17" fmla="*/ 111 h 198"/>
                <a:gd name="T18" fmla="*/ 79 w 187"/>
                <a:gd name="T19" fmla="*/ 86 h 198"/>
                <a:gd name="T20" fmla="*/ 71 w 187"/>
                <a:gd name="T21" fmla="*/ 157 h 198"/>
                <a:gd name="T22" fmla="*/ 69 w 187"/>
                <a:gd name="T23" fmla="*/ 180 h 198"/>
                <a:gd name="T24" fmla="*/ 120 w 187"/>
                <a:gd name="T25" fmla="*/ 195 h 198"/>
                <a:gd name="T26" fmla="*/ 178 w 187"/>
                <a:gd name="T27" fmla="*/ 166 h 198"/>
                <a:gd name="T28" fmla="*/ 166 w 187"/>
                <a:gd name="T29" fmla="*/ 123 h 19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7" h="198">
                  <a:moveTo>
                    <a:pt x="166" y="123"/>
                  </a:moveTo>
                  <a:cubicBezTo>
                    <a:pt x="166" y="115"/>
                    <a:pt x="163" y="81"/>
                    <a:pt x="163" y="81"/>
                  </a:cubicBezTo>
                  <a:cubicBezTo>
                    <a:pt x="177" y="76"/>
                    <a:pt x="187" y="68"/>
                    <a:pt x="181" y="53"/>
                  </a:cubicBezTo>
                  <a:cubicBezTo>
                    <a:pt x="172" y="34"/>
                    <a:pt x="163" y="8"/>
                    <a:pt x="119" y="3"/>
                  </a:cubicBezTo>
                  <a:cubicBezTo>
                    <a:pt x="102" y="0"/>
                    <a:pt x="87" y="13"/>
                    <a:pt x="76" y="26"/>
                  </a:cubicBezTo>
                  <a:cubicBezTo>
                    <a:pt x="70" y="33"/>
                    <a:pt x="36" y="91"/>
                    <a:pt x="35" y="92"/>
                  </a:cubicBezTo>
                  <a:cubicBezTo>
                    <a:pt x="31" y="100"/>
                    <a:pt x="0" y="116"/>
                    <a:pt x="0" y="116"/>
                  </a:cubicBezTo>
                  <a:quadBezTo>
                    <a:pt x="13" y="131"/>
                    <a:pt x="13" y="131"/>
                  </a:quadBezTo>
                  <a:cubicBezTo>
                    <a:pt x="13" y="131"/>
                    <a:pt x="34" y="121"/>
                    <a:pt x="48" y="111"/>
                  </a:cubicBezTo>
                  <a:cubicBezTo>
                    <a:pt x="55" y="105"/>
                    <a:pt x="79" y="86"/>
                    <a:pt x="79" y="86"/>
                  </a:cubicBezTo>
                  <a:quadBezTo>
                    <a:pt x="71" y="157"/>
                    <a:pt x="71" y="157"/>
                  </a:quadBezTo>
                  <a:cubicBezTo>
                    <a:pt x="71" y="157"/>
                    <a:pt x="70" y="175"/>
                    <a:pt x="69" y="180"/>
                  </a:cubicBezTo>
                  <a:cubicBezTo>
                    <a:pt x="69" y="180"/>
                    <a:pt x="96" y="198"/>
                    <a:pt x="120" y="195"/>
                  </a:cubicBezTo>
                  <a:cubicBezTo>
                    <a:pt x="148" y="191"/>
                    <a:pt x="178" y="166"/>
                    <a:pt x="178" y="166"/>
                  </a:cubicBezTo>
                  <a:cubicBezTo>
                    <a:pt x="178" y="166"/>
                    <a:pt x="165" y="130"/>
                    <a:pt x="166" y="123"/>
                  </a:cubicBezTo>
                  <a:close/>
                </a:path>
              </a:pathLst>
            </a:custGeom>
            <a:solidFill>
              <a:srgbClr val="b8905a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6" name="Freeform 109"/>
            <p:cNvSpPr/>
            <p:nvPr/>
          </p:nvSpPr>
          <p:spPr>
            <a:xfrm>
              <a:off x="16829088" y="3203575"/>
              <a:ext cx="144463" cy="174625"/>
            </a:xfrm>
            <a:custGeom>
              <a:avLst/>
              <a:gdLst>
                <a:gd name="T0" fmla="*/ 31 w 34"/>
                <a:gd name="T1" fmla="*/ 37 h 41"/>
                <a:gd name="T2" fmla="*/ 29 w 34"/>
                <a:gd name="T3" fmla="*/ 30 h 41"/>
                <a:gd name="T4" fmla="*/ 20 w 34"/>
                <a:gd name="T5" fmla="*/ 2 h 41"/>
                <a:gd name="T6" fmla="*/ 3 w 34"/>
                <a:gd name="T7" fmla="*/ 4 h 41"/>
                <a:gd name="T8" fmla="*/ 8 w 34"/>
                <a:gd name="T9" fmla="*/ 34 h 41"/>
                <a:gd name="T10" fmla="*/ 31 w 34"/>
                <a:gd name="T11" fmla="*/ 37 h 4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" h="41">
                  <a:moveTo>
                    <a:pt x="31" y="37"/>
                  </a:moveTo>
                  <a:cubicBezTo>
                    <a:pt x="31" y="35"/>
                    <a:pt x="29" y="32"/>
                    <a:pt x="29" y="30"/>
                  </a:cubicBezTo>
                  <a:cubicBezTo>
                    <a:pt x="31" y="18"/>
                    <a:pt x="34" y="5"/>
                    <a:pt x="20" y="2"/>
                  </a:cubicBezTo>
                  <a:cubicBezTo>
                    <a:pt x="13" y="0"/>
                    <a:pt x="8" y="2"/>
                    <a:pt x="3" y="4"/>
                  </a:cubicBezTo>
                  <a:cubicBezTo>
                    <a:pt x="0" y="5"/>
                    <a:pt x="3" y="31"/>
                    <a:pt x="8" y="34"/>
                  </a:cubicBezTo>
                  <a:cubicBezTo>
                    <a:pt x="20" y="41"/>
                    <a:pt x="31" y="37"/>
                    <a:pt x="31" y="37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7" name="Freeform 110"/>
            <p:cNvSpPr/>
            <p:nvPr/>
          </p:nvSpPr>
          <p:spPr>
            <a:xfrm>
              <a:off x="16821152" y="3132138"/>
              <a:ext cx="233363" cy="279400"/>
            </a:xfrm>
            <a:custGeom>
              <a:avLst/>
              <a:gdLst>
                <a:gd name="T0" fmla="*/ 18 w 55"/>
                <a:gd name="T1" fmla="*/ 59 h 66"/>
                <a:gd name="T2" fmla="*/ 17 w 55"/>
                <a:gd name="T3" fmla="*/ 47 h 66"/>
                <a:gd name="T4" fmla="*/ 13 w 55"/>
                <a:gd name="T5" fmla="*/ 37 h 66"/>
                <a:gd name="T6" fmla="*/ 4 w 55"/>
                <a:gd name="T7" fmla="*/ 26 h 66"/>
                <a:gd name="T8" fmla="*/ 9 w 55"/>
                <a:gd name="T9" fmla="*/ 13 h 66"/>
                <a:gd name="T10" fmla="*/ 41 w 55"/>
                <a:gd name="T11" fmla="*/ 15 h 66"/>
                <a:gd name="T12" fmla="*/ 55 w 55"/>
                <a:gd name="T13" fmla="*/ 39 h 66"/>
                <a:gd name="T14" fmla="*/ 51 w 55"/>
                <a:gd name="T15" fmla="*/ 55 h 66"/>
                <a:gd name="T16" fmla="*/ 18 w 55"/>
                <a:gd name="T17" fmla="*/ 59 h 6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66">
                  <a:moveTo>
                    <a:pt x="18" y="59"/>
                  </a:moveTo>
                  <a:cubicBezTo>
                    <a:pt x="17" y="57"/>
                    <a:pt x="18" y="55"/>
                    <a:pt x="17" y="47"/>
                  </a:cubicBezTo>
                  <a:cubicBezTo>
                    <a:pt x="16" y="38"/>
                    <a:pt x="13" y="37"/>
                    <a:pt x="13" y="37"/>
                  </a:cubicBezTo>
                  <a:cubicBezTo>
                    <a:pt x="6" y="37"/>
                    <a:pt x="8" y="29"/>
                    <a:pt x="4" y="26"/>
                  </a:cubicBezTo>
                  <a:cubicBezTo>
                    <a:pt x="0" y="22"/>
                    <a:pt x="7" y="14"/>
                    <a:pt x="9" y="13"/>
                  </a:cubicBezTo>
                  <a:cubicBezTo>
                    <a:pt x="16" y="7"/>
                    <a:pt x="29" y="0"/>
                    <a:pt x="41" y="15"/>
                  </a:cubicBezTo>
                  <a:cubicBezTo>
                    <a:pt x="50" y="25"/>
                    <a:pt x="53" y="31"/>
                    <a:pt x="55" y="39"/>
                  </a:cubicBezTo>
                  <a:cubicBezTo>
                    <a:pt x="55" y="43"/>
                    <a:pt x="55" y="49"/>
                    <a:pt x="51" y="55"/>
                  </a:cubicBezTo>
                  <a:cubicBezTo>
                    <a:pt x="45" y="57"/>
                    <a:pt x="25" y="66"/>
                    <a:pt x="18" y="59"/>
                  </a:cubicBez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8" name="Freeform 111"/>
            <p:cNvSpPr/>
            <p:nvPr/>
          </p:nvSpPr>
          <p:spPr>
            <a:xfrm>
              <a:off x="10737851" y="2495550"/>
              <a:ext cx="152400" cy="58738"/>
            </a:xfrm>
            <a:custGeom>
              <a:avLst/>
              <a:gdLst>
                <a:gd name="T0" fmla="*/ 8 w 36"/>
                <a:gd name="T1" fmla="*/ 0 h 14"/>
                <a:gd name="T2" fmla="*/ 0 w 36"/>
                <a:gd name="T3" fmla="*/ 4 h 14"/>
                <a:gd name="T4" fmla="*/ 26 w 36"/>
                <a:gd name="T5" fmla="*/ 11 h 14"/>
                <a:gd name="T6" fmla="*/ 36 w 36"/>
                <a:gd name="T7" fmla="*/ 14 h 14"/>
                <a:gd name="T8" fmla="*/ 24 w 36"/>
                <a:gd name="T9" fmla="*/ 5 h 14"/>
                <a:gd name="T10" fmla="*/ 8 w 36"/>
                <a:gd name="T11" fmla="*/ 0 h 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" h="14">
                  <a:moveTo>
                    <a:pt x="8" y="0"/>
                  </a:moveTo>
                  <a:cubicBezTo>
                    <a:pt x="6" y="1"/>
                    <a:pt x="0" y="4"/>
                    <a:pt x="0" y="4"/>
                  </a:cubicBezTo>
                  <a:cubicBezTo>
                    <a:pt x="0" y="4"/>
                    <a:pt x="19" y="10"/>
                    <a:pt x="26" y="11"/>
                  </a:cubicBezTo>
                  <a:cubicBezTo>
                    <a:pt x="33" y="12"/>
                    <a:pt x="36" y="14"/>
                    <a:pt x="36" y="14"/>
                  </a:cubicBezTo>
                  <a:cubicBezTo>
                    <a:pt x="36" y="14"/>
                    <a:pt x="34" y="9"/>
                    <a:pt x="24" y="5"/>
                  </a:cubicBezTo>
                  <a:cubicBezTo>
                    <a:pt x="14" y="1"/>
                    <a:pt x="8" y="0"/>
                    <a:pt x="8" y="0"/>
                  </a:cubicBezTo>
                  <a:close/>
                </a:path>
              </a:pathLst>
            </a:custGeom>
            <a:solidFill>
              <a:srgbClr val="889bc8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09" name="Freeform 112"/>
            <p:cNvSpPr/>
            <p:nvPr/>
          </p:nvSpPr>
          <p:spPr>
            <a:xfrm>
              <a:off x="15582901" y="5495925"/>
              <a:ext cx="560388" cy="292100"/>
            </a:xfrm>
            <a:custGeom>
              <a:avLst/>
              <a:gdLst>
                <a:gd name="T0" fmla="*/ 73 w 132"/>
                <a:gd name="T1" fmla="*/ 0 h 69"/>
                <a:gd name="T2" fmla="*/ 63 w 132"/>
                <a:gd name="T3" fmla="*/ 1 h 69"/>
                <a:gd name="T4" fmla="*/ 1 w 132"/>
                <a:gd name="T5" fmla="*/ 40 h 69"/>
                <a:gd name="T6" fmla="*/ 59 w 132"/>
                <a:gd name="T7" fmla="*/ 69 h 69"/>
                <a:gd name="T8" fmla="*/ 69 w 132"/>
                <a:gd name="T9" fmla="*/ 69 h 69"/>
                <a:gd name="T10" fmla="*/ 131 w 132"/>
                <a:gd name="T11" fmla="*/ 30 h 69"/>
                <a:gd name="T12" fmla="*/ 73 w 132"/>
                <a:gd name="T13" fmla="*/ 0 h 6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69">
                  <a:moveTo>
                    <a:pt x="73" y="0"/>
                  </a:moveTo>
                  <a:cubicBezTo>
                    <a:pt x="70" y="0"/>
                    <a:pt x="67" y="1"/>
                    <a:pt x="63" y="1"/>
                  </a:cubicBezTo>
                  <a:cubicBezTo>
                    <a:pt x="28" y="4"/>
                    <a:pt x="0" y="21"/>
                    <a:pt x="1" y="40"/>
                  </a:cubicBezTo>
                  <a:cubicBezTo>
                    <a:pt x="3" y="57"/>
                    <a:pt x="28" y="69"/>
                    <a:pt x="59" y="69"/>
                  </a:cubicBezTo>
                  <a:cubicBezTo>
                    <a:pt x="62" y="69"/>
                    <a:pt x="66" y="69"/>
                    <a:pt x="69" y="69"/>
                  </a:cubicBezTo>
                  <a:cubicBezTo>
                    <a:pt x="105" y="66"/>
                    <a:pt x="132" y="49"/>
                    <a:pt x="131" y="30"/>
                  </a:cubicBezTo>
                  <a:cubicBezTo>
                    <a:pt x="130" y="13"/>
                    <a:pt x="105" y="0"/>
                    <a:pt x="73" y="0"/>
                  </a:cubicBezTo>
                </a:path>
              </a:pathLst>
            </a:custGeom>
            <a:solidFill>
              <a:srgbClr val="e6e6e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0" name="Freeform 113"/>
            <p:cNvSpPr/>
            <p:nvPr/>
          </p:nvSpPr>
          <p:spPr>
            <a:xfrm>
              <a:off x="15273338" y="4540250"/>
              <a:ext cx="123825" cy="139700"/>
            </a:xfrm>
            <a:custGeom>
              <a:avLst/>
              <a:gdLst>
                <a:gd name="T0" fmla="*/ 27 w 29"/>
                <a:gd name="T1" fmla="*/ 4 h 33"/>
                <a:gd name="T2" fmla="*/ 27 w 29"/>
                <a:gd name="T3" fmla="*/ 21 h 33"/>
                <a:gd name="T4" fmla="*/ 24 w 29"/>
                <a:gd name="T5" fmla="*/ 23 h 33"/>
                <a:gd name="T6" fmla="*/ 20 w 29"/>
                <a:gd name="T7" fmla="*/ 28 h 33"/>
                <a:gd name="T8" fmla="*/ 4 w 29"/>
                <a:gd name="T9" fmla="*/ 32 h 33"/>
                <a:gd name="T10" fmla="*/ 3 w 29"/>
                <a:gd name="T11" fmla="*/ 27 h 33"/>
                <a:gd name="T12" fmla="*/ 6 w 29"/>
                <a:gd name="T13" fmla="*/ 24 h 33"/>
                <a:gd name="T14" fmla="*/ 17 w 29"/>
                <a:gd name="T15" fmla="*/ 3 h 33"/>
                <a:gd name="T16" fmla="*/ 27 w 29"/>
                <a:gd name="T17" fmla="*/ 4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3">
                  <a:moveTo>
                    <a:pt x="27" y="4"/>
                  </a:moveTo>
                  <a:cubicBezTo>
                    <a:pt x="27" y="4"/>
                    <a:pt x="29" y="18"/>
                    <a:pt x="27" y="21"/>
                  </a:cubicBezTo>
                  <a:quadBezTo>
                    <a:pt x="24" y="23"/>
                    <a:pt x="24" y="23"/>
                  </a:quadBezTo>
                  <a:cubicBezTo>
                    <a:pt x="24" y="23"/>
                    <a:pt x="24" y="25"/>
                    <a:pt x="20" y="28"/>
                  </a:cubicBezTo>
                  <a:cubicBezTo>
                    <a:pt x="15" y="31"/>
                    <a:pt x="9" y="33"/>
                    <a:pt x="4" y="32"/>
                  </a:cubicBezTo>
                  <a:cubicBezTo>
                    <a:pt x="0" y="30"/>
                    <a:pt x="1" y="28"/>
                    <a:pt x="3" y="27"/>
                  </a:cubicBezTo>
                  <a:cubicBezTo>
                    <a:pt x="6" y="25"/>
                    <a:pt x="6" y="24"/>
                    <a:pt x="6" y="24"/>
                  </a:cubicBezTo>
                  <a:cubicBezTo>
                    <a:pt x="6" y="24"/>
                    <a:pt x="12" y="5"/>
                    <a:pt x="17" y="3"/>
                  </a:cubicBezTo>
                  <a:cubicBezTo>
                    <a:pt x="23" y="0"/>
                    <a:pt x="27" y="4"/>
                    <a:pt x="27" y="4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1" name="Freeform 114"/>
            <p:cNvSpPr/>
            <p:nvPr/>
          </p:nvSpPr>
          <p:spPr>
            <a:xfrm>
              <a:off x="15816263" y="5473700"/>
              <a:ext cx="169863" cy="166688"/>
            </a:xfrm>
            <a:custGeom>
              <a:avLst/>
              <a:gdLst>
                <a:gd name="T0" fmla="*/ 40 w 40"/>
                <a:gd name="T1" fmla="*/ 0 h 39"/>
                <a:gd name="T2" fmla="*/ 35 w 40"/>
                <a:gd name="T3" fmla="*/ 39 h 39"/>
                <a:gd name="T4" fmla="*/ 5 w 40"/>
                <a:gd name="T5" fmla="*/ 31 h 39"/>
                <a:gd name="T6" fmla="*/ 21 w 40"/>
                <a:gd name="T7" fmla="*/ 29 h 39"/>
                <a:gd name="T8" fmla="*/ 22 w 40"/>
                <a:gd name="T9" fmla="*/ 4 h 39"/>
                <a:gd name="T10" fmla="*/ 40 w 40"/>
                <a:gd name="T11" fmla="*/ 0 h 3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9">
                  <a:moveTo>
                    <a:pt x="40" y="0"/>
                  </a:moveTo>
                  <a:quadBezTo>
                    <a:pt x="35" y="39"/>
                    <a:pt x="35" y="39"/>
                  </a:quadBezTo>
                  <a:cubicBezTo>
                    <a:pt x="35" y="39"/>
                    <a:pt x="11" y="36"/>
                    <a:pt x="5" y="31"/>
                  </a:cubicBezTo>
                  <a:cubicBezTo>
                    <a:pt x="0" y="27"/>
                    <a:pt x="21" y="29"/>
                    <a:pt x="21" y="29"/>
                  </a:cubicBezTo>
                  <a:quadBezTo>
                    <a:pt x="22" y="4"/>
                    <a:pt x="22" y="4"/>
                  </a:quadBezTo>
                  <a:lnTo>
                    <a:pt x="40" y="0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2" name="Freeform 115"/>
            <p:cNvSpPr/>
            <p:nvPr/>
          </p:nvSpPr>
          <p:spPr>
            <a:xfrm>
              <a:off x="15643226" y="5562600"/>
              <a:ext cx="173038" cy="141288"/>
            </a:xfrm>
            <a:custGeom>
              <a:avLst/>
              <a:gdLst>
                <a:gd name="T0" fmla="*/ 38 w 41"/>
                <a:gd name="T1" fmla="*/ 0 h 33"/>
                <a:gd name="T2" fmla="*/ 41 w 41"/>
                <a:gd name="T3" fmla="*/ 33 h 33"/>
                <a:gd name="T4" fmla="*/ 9 w 41"/>
                <a:gd name="T5" fmla="*/ 26 h 33"/>
                <a:gd name="T6" fmla="*/ 26 w 41"/>
                <a:gd name="T7" fmla="*/ 21 h 33"/>
                <a:gd name="T8" fmla="*/ 22 w 41"/>
                <a:gd name="T9" fmla="*/ 1 h 33"/>
                <a:gd name="T10" fmla="*/ 38 w 41"/>
                <a:gd name="T11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33">
                  <a:moveTo>
                    <a:pt x="38" y="0"/>
                  </a:moveTo>
                  <a:quadBezTo>
                    <a:pt x="41" y="33"/>
                    <a:pt x="41" y="33"/>
                  </a:quadBezTo>
                  <a:cubicBezTo>
                    <a:pt x="41" y="33"/>
                    <a:pt x="14" y="29"/>
                    <a:pt x="9" y="26"/>
                  </a:cubicBezTo>
                  <a:cubicBezTo>
                    <a:pt x="0" y="22"/>
                    <a:pt x="26" y="21"/>
                    <a:pt x="26" y="21"/>
                  </a:cubicBezTo>
                  <a:quadBezTo>
                    <a:pt x="22" y="1"/>
                    <a:pt x="22" y="1"/>
                  </a:quadBezTo>
                  <a:lnTo>
                    <a:pt x="38" y="0"/>
                  </a:ln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3" name="Freeform 116"/>
            <p:cNvSpPr/>
            <p:nvPr/>
          </p:nvSpPr>
          <p:spPr>
            <a:xfrm>
              <a:off x="15663863" y="4651375"/>
              <a:ext cx="419100" cy="936625"/>
            </a:xfrm>
            <a:custGeom>
              <a:avLst/>
              <a:gdLst>
                <a:gd name="T0" fmla="*/ 56 w 99"/>
                <a:gd name="T1" fmla="*/ 200 h 221"/>
                <a:gd name="T2" fmla="*/ 77 w 99"/>
                <a:gd name="T3" fmla="*/ 200 h 221"/>
                <a:gd name="T4" fmla="*/ 83 w 99"/>
                <a:gd name="T5" fmla="*/ 134 h 221"/>
                <a:gd name="T6" fmla="*/ 96 w 99"/>
                <a:gd name="T7" fmla="*/ 35 h 221"/>
                <a:gd name="T8" fmla="*/ 99 w 99"/>
                <a:gd name="T9" fmla="*/ 0 h 221"/>
                <a:gd name="T10" fmla="*/ 5 w 99"/>
                <a:gd name="T11" fmla="*/ 39 h 221"/>
                <a:gd name="T12" fmla="*/ 3 w 99"/>
                <a:gd name="T13" fmla="*/ 155 h 221"/>
                <a:gd name="T14" fmla="*/ 14 w 99"/>
                <a:gd name="T15" fmla="*/ 219 h 221"/>
                <a:gd name="T16" fmla="*/ 34 w 99"/>
                <a:gd name="T17" fmla="*/ 215 h 221"/>
                <a:gd name="T18" fmla="*/ 34 w 99"/>
                <a:gd name="T19" fmla="*/ 147 h 221"/>
                <a:gd name="T20" fmla="*/ 48 w 99"/>
                <a:gd name="T21" fmla="*/ 57 h 221"/>
                <a:gd name="T22" fmla="*/ 55 w 99"/>
                <a:gd name="T23" fmla="*/ 53 h 221"/>
                <a:gd name="T24" fmla="*/ 53 w 99"/>
                <a:gd name="T25" fmla="*/ 139 h 221"/>
                <a:gd name="T26" fmla="*/ 56 w 99"/>
                <a:gd name="T27" fmla="*/ 200 h 2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" h="221">
                  <a:moveTo>
                    <a:pt x="56" y="200"/>
                  </a:moveTo>
                  <a:cubicBezTo>
                    <a:pt x="58" y="206"/>
                    <a:pt x="77" y="200"/>
                    <a:pt x="77" y="200"/>
                  </a:cubicBezTo>
                  <a:quadBezTo>
                    <a:pt x="83" y="134"/>
                    <a:pt x="83" y="134"/>
                  </a:quadBezTo>
                  <a:cubicBezTo>
                    <a:pt x="83" y="134"/>
                    <a:pt x="95" y="46"/>
                    <a:pt x="96" y="35"/>
                  </a:cubicBezTo>
                  <a:cubicBezTo>
                    <a:pt x="98" y="25"/>
                    <a:pt x="99" y="0"/>
                    <a:pt x="99" y="0"/>
                  </a:cubicBezTo>
                  <a:quadBezTo>
                    <a:pt x="5" y="39"/>
                    <a:pt x="5" y="39"/>
                  </a:quadBezTo>
                  <a:cubicBezTo>
                    <a:pt x="5" y="39"/>
                    <a:pt x="0" y="146"/>
                    <a:pt x="3" y="155"/>
                  </a:cubicBezTo>
                  <a:cubicBezTo>
                    <a:pt x="5" y="165"/>
                    <a:pt x="14" y="219"/>
                    <a:pt x="14" y="219"/>
                  </a:cubicBezTo>
                  <a:cubicBezTo>
                    <a:pt x="14" y="219"/>
                    <a:pt x="33" y="221"/>
                    <a:pt x="34" y="215"/>
                  </a:cubicBezTo>
                  <a:cubicBezTo>
                    <a:pt x="35" y="208"/>
                    <a:pt x="32" y="166"/>
                    <a:pt x="34" y="147"/>
                  </a:cubicBezTo>
                  <a:cubicBezTo>
                    <a:pt x="37" y="127"/>
                    <a:pt x="48" y="57"/>
                    <a:pt x="48" y="57"/>
                  </a:cubicBezTo>
                  <a:quadBezTo>
                    <a:pt x="55" y="53"/>
                    <a:pt x="55" y="53"/>
                  </a:quadBezTo>
                  <a:cubicBezTo>
                    <a:pt x="55" y="53"/>
                    <a:pt x="55" y="125"/>
                    <a:pt x="53" y="139"/>
                  </a:cubicBezTo>
                  <a:cubicBezTo>
                    <a:pt x="51" y="152"/>
                    <a:pt x="55" y="198"/>
                    <a:pt x="56" y="200"/>
                  </a:cubicBezTo>
                  <a:close/>
                </a:path>
              </a:pathLst>
            </a:custGeom>
            <a:solidFill>
              <a:srgbClr val="e3e2e2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4" name="Freeform 117"/>
            <p:cNvSpPr/>
            <p:nvPr/>
          </p:nvSpPr>
          <p:spPr>
            <a:xfrm>
              <a:off x="15752763" y="3929063"/>
              <a:ext cx="139700" cy="179388"/>
            </a:xfrm>
            <a:custGeom>
              <a:avLst/>
              <a:gdLst>
                <a:gd name="T0" fmla="*/ 33 w 33"/>
                <a:gd name="T1" fmla="*/ 36 h 42"/>
                <a:gd name="T2" fmla="*/ 30 w 33"/>
                <a:gd name="T3" fmla="*/ 29 h 42"/>
                <a:gd name="T4" fmla="*/ 20 w 33"/>
                <a:gd name="T5" fmla="*/ 2 h 42"/>
                <a:gd name="T6" fmla="*/ 2 w 33"/>
                <a:gd name="T7" fmla="*/ 5 h 42"/>
                <a:gd name="T8" fmla="*/ 8 w 33"/>
                <a:gd name="T9" fmla="*/ 35 h 42"/>
                <a:gd name="T10" fmla="*/ 33 w 33"/>
                <a:gd name="T11" fmla="*/ 36 h 4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42">
                  <a:moveTo>
                    <a:pt x="33" y="36"/>
                  </a:moveTo>
                  <a:cubicBezTo>
                    <a:pt x="33" y="34"/>
                    <a:pt x="31" y="31"/>
                    <a:pt x="30" y="29"/>
                  </a:cubicBezTo>
                  <a:cubicBezTo>
                    <a:pt x="31" y="17"/>
                    <a:pt x="33" y="4"/>
                    <a:pt x="20" y="2"/>
                  </a:cubicBezTo>
                  <a:cubicBezTo>
                    <a:pt x="12" y="0"/>
                    <a:pt x="7" y="3"/>
                    <a:pt x="2" y="5"/>
                  </a:cubicBezTo>
                  <a:cubicBezTo>
                    <a:pt x="0" y="6"/>
                    <a:pt x="4" y="33"/>
                    <a:pt x="8" y="35"/>
                  </a:cubicBezTo>
                  <a:cubicBezTo>
                    <a:pt x="21" y="42"/>
                    <a:pt x="33" y="36"/>
                    <a:pt x="33" y="36"/>
                  </a:cubicBez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5" name="Freeform 118"/>
            <p:cNvSpPr/>
            <p:nvPr/>
          </p:nvSpPr>
          <p:spPr>
            <a:xfrm>
              <a:off x="15752763" y="3887788"/>
              <a:ext cx="169863" cy="169863"/>
            </a:xfrm>
            <a:custGeom>
              <a:avLst/>
              <a:gdLst>
                <a:gd name="T0" fmla="*/ 20 w 40"/>
                <a:gd name="T1" fmla="*/ 33 h 40"/>
                <a:gd name="T2" fmla="*/ 23 w 40"/>
                <a:gd name="T3" fmla="*/ 28 h 40"/>
                <a:gd name="T4" fmla="*/ 19 w 40"/>
                <a:gd name="T5" fmla="*/ 22 h 40"/>
                <a:gd name="T6" fmla="*/ 16 w 40"/>
                <a:gd name="T7" fmla="*/ 28 h 40"/>
                <a:gd name="T8" fmla="*/ 14 w 40"/>
                <a:gd name="T9" fmla="*/ 26 h 40"/>
                <a:gd name="T10" fmla="*/ 12 w 40"/>
                <a:gd name="T11" fmla="*/ 20 h 40"/>
                <a:gd name="T12" fmla="*/ 2 w 40"/>
                <a:gd name="T13" fmla="*/ 20 h 40"/>
                <a:gd name="T14" fmla="*/ 0 w 40"/>
                <a:gd name="T15" fmla="*/ 14 h 40"/>
                <a:gd name="T16" fmla="*/ 25 w 40"/>
                <a:gd name="T17" fmla="*/ 1 h 40"/>
                <a:gd name="T18" fmla="*/ 39 w 40"/>
                <a:gd name="T19" fmla="*/ 19 h 40"/>
                <a:gd name="T20" fmla="*/ 30 w 40"/>
                <a:gd name="T21" fmla="*/ 39 h 40"/>
                <a:gd name="T22" fmla="*/ 20 w 40"/>
                <a:gd name="T23" fmla="*/ 33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40">
                  <a:moveTo>
                    <a:pt x="20" y="33"/>
                  </a:moveTo>
                  <a:cubicBezTo>
                    <a:pt x="22" y="33"/>
                    <a:pt x="22" y="30"/>
                    <a:pt x="23" y="28"/>
                  </a:cubicBezTo>
                  <a:cubicBezTo>
                    <a:pt x="24" y="23"/>
                    <a:pt x="21" y="21"/>
                    <a:pt x="19" y="22"/>
                  </a:cubicBezTo>
                  <a:cubicBezTo>
                    <a:pt x="17" y="22"/>
                    <a:pt x="16" y="26"/>
                    <a:pt x="16" y="28"/>
                  </a:cubicBezTo>
                  <a:cubicBezTo>
                    <a:pt x="16" y="29"/>
                    <a:pt x="15" y="27"/>
                    <a:pt x="14" y="26"/>
                  </a:cubicBezTo>
                  <a:cubicBezTo>
                    <a:pt x="12" y="24"/>
                    <a:pt x="12" y="20"/>
                    <a:pt x="12" y="20"/>
                  </a:cubicBezTo>
                  <a:cubicBezTo>
                    <a:pt x="6" y="21"/>
                    <a:pt x="8" y="19"/>
                    <a:pt x="2" y="20"/>
                  </a:cubicBezTo>
                  <a:cubicBezTo>
                    <a:pt x="0" y="20"/>
                    <a:pt x="0" y="16"/>
                    <a:pt x="0" y="14"/>
                  </a:cubicBezTo>
                  <a:cubicBezTo>
                    <a:pt x="3" y="5"/>
                    <a:pt x="7" y="0"/>
                    <a:pt x="25" y="1"/>
                  </a:cubicBezTo>
                  <a:cubicBezTo>
                    <a:pt x="34" y="2"/>
                    <a:pt x="40" y="12"/>
                    <a:pt x="39" y="19"/>
                  </a:cubicBezTo>
                  <a:cubicBezTo>
                    <a:pt x="37" y="33"/>
                    <a:pt x="35" y="33"/>
                    <a:pt x="30" y="39"/>
                  </a:cubicBezTo>
                  <a:cubicBezTo>
                    <a:pt x="24" y="40"/>
                    <a:pt x="20" y="33"/>
                    <a:pt x="20" y="33"/>
                  </a:cubicBezTo>
                  <a:close/>
                </a:path>
              </a:pathLst>
            </a:cu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6" name="Freeform 119"/>
            <p:cNvSpPr/>
            <p:nvPr/>
          </p:nvSpPr>
          <p:spPr>
            <a:xfrm>
              <a:off x="15362238" y="4060825"/>
              <a:ext cx="835025" cy="1333500"/>
            </a:xfrm>
            <a:custGeom>
              <a:avLst/>
              <a:gdLst>
                <a:gd name="T0" fmla="*/ 1 w 197"/>
                <a:gd name="T1" fmla="*/ 116 h 314"/>
                <a:gd name="T2" fmla="*/ 38 w 197"/>
                <a:gd name="T3" fmla="*/ 94 h 314"/>
                <a:gd name="T4" fmla="*/ 74 w 197"/>
                <a:gd name="T5" fmla="*/ 42 h 314"/>
                <a:gd name="T6" fmla="*/ 122 w 197"/>
                <a:gd name="T7" fmla="*/ 2 h 314"/>
                <a:gd name="T8" fmla="*/ 156 w 197"/>
                <a:gd name="T9" fmla="*/ 15 h 314"/>
                <a:gd name="T10" fmla="*/ 195 w 197"/>
                <a:gd name="T11" fmla="*/ 89 h 314"/>
                <a:gd name="T12" fmla="*/ 178 w 197"/>
                <a:gd name="T13" fmla="*/ 114 h 314"/>
                <a:gd name="T14" fmla="*/ 170 w 197"/>
                <a:gd name="T15" fmla="*/ 282 h 314"/>
                <a:gd name="T16" fmla="*/ 61 w 197"/>
                <a:gd name="T17" fmla="*/ 304 h 314"/>
                <a:gd name="T18" fmla="*/ 73 w 197"/>
                <a:gd name="T19" fmla="*/ 108 h 314"/>
                <a:gd name="T20" fmla="*/ 59 w 197"/>
                <a:gd name="T21" fmla="*/ 136 h 314"/>
                <a:gd name="T22" fmla="*/ 0 w 197"/>
                <a:gd name="T23" fmla="*/ 148 h 314"/>
                <a:gd name="T24" fmla="*/ 1 w 197"/>
                <a:gd name="T25" fmla="*/ 116 h 3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7" h="314">
                  <a:moveTo>
                    <a:pt x="1" y="116"/>
                  </a:moveTo>
                  <a:cubicBezTo>
                    <a:pt x="1" y="116"/>
                    <a:pt x="30" y="102"/>
                    <a:pt x="38" y="94"/>
                  </a:cubicBezTo>
                  <a:cubicBezTo>
                    <a:pt x="44" y="88"/>
                    <a:pt x="52" y="76"/>
                    <a:pt x="74" y="42"/>
                  </a:cubicBezTo>
                  <a:cubicBezTo>
                    <a:pt x="85" y="26"/>
                    <a:pt x="100" y="9"/>
                    <a:pt x="122" y="2"/>
                  </a:cubicBezTo>
                  <a:cubicBezTo>
                    <a:pt x="131" y="0"/>
                    <a:pt x="145" y="4"/>
                    <a:pt x="156" y="15"/>
                  </a:cubicBezTo>
                  <a:cubicBezTo>
                    <a:pt x="177" y="36"/>
                    <a:pt x="194" y="75"/>
                    <a:pt x="195" y="89"/>
                  </a:cubicBezTo>
                  <a:cubicBezTo>
                    <a:pt x="197" y="106"/>
                    <a:pt x="189" y="111"/>
                    <a:pt x="178" y="114"/>
                  </a:cubicBezTo>
                  <a:cubicBezTo>
                    <a:pt x="178" y="114"/>
                    <a:pt x="171" y="267"/>
                    <a:pt x="170" y="282"/>
                  </a:cubicBezTo>
                  <a:cubicBezTo>
                    <a:pt x="154" y="314"/>
                    <a:pt x="61" y="304"/>
                    <a:pt x="61" y="304"/>
                  </a:cubicBezTo>
                  <a:cubicBezTo>
                    <a:pt x="61" y="304"/>
                    <a:pt x="61" y="166"/>
                    <a:pt x="73" y="108"/>
                  </a:cubicBezTo>
                  <a:cubicBezTo>
                    <a:pt x="69" y="119"/>
                    <a:pt x="65" y="125"/>
                    <a:pt x="59" y="136"/>
                  </a:cubicBezTo>
                  <a:cubicBezTo>
                    <a:pt x="53" y="147"/>
                    <a:pt x="0" y="148"/>
                    <a:pt x="0" y="148"/>
                  </a:cubicBezTo>
                  <a:lnTo>
                    <a:pt x="1" y="116"/>
                  </a:lnTo>
                  <a:close/>
                </a:path>
              </a:pathLst>
            </a:custGeom>
            <a:solidFill>
              <a:srgbClr val="626366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7" name="Oval 120"/>
            <p:cNvSpPr>
              <a:spLocks noChangeArrowheads="1"/>
            </p:cNvSpPr>
            <p:nvPr/>
          </p:nvSpPr>
          <p:spPr>
            <a:xfrm>
              <a:off x="15681326" y="3836988"/>
              <a:ext cx="309563" cy="177800"/>
            </a:xfrm>
            <a:prstGeom prst="ellipse">
              <a:avLst/>
            </a:prstGeom>
            <a:solidFill>
              <a:srgbClr val="605f61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8" name="Freeform 121"/>
            <p:cNvSpPr/>
            <p:nvPr/>
          </p:nvSpPr>
          <p:spPr>
            <a:xfrm>
              <a:off x="15752763" y="3824288"/>
              <a:ext cx="165100" cy="147638"/>
            </a:xfrm>
            <a:custGeom>
              <a:avLst/>
              <a:gdLst>
                <a:gd name="T0" fmla="*/ 37 w 39"/>
                <a:gd name="T1" fmla="*/ 0 h 35"/>
                <a:gd name="T2" fmla="*/ 2 w 39"/>
                <a:gd name="T3" fmla="*/ 0 h 35"/>
                <a:gd name="T4" fmla="*/ 0 w 39"/>
                <a:gd name="T5" fmla="*/ 24 h 35"/>
                <a:gd name="T6" fmla="*/ 20 w 39"/>
                <a:gd name="T7" fmla="*/ 35 h 35"/>
                <a:gd name="T8" fmla="*/ 39 w 39"/>
                <a:gd name="T9" fmla="*/ 24 h 35"/>
                <a:gd name="T10" fmla="*/ 37 w 39"/>
                <a:gd name="T11" fmla="*/ 0 h 3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5">
                  <a:moveTo>
                    <a:pt x="37" y="0"/>
                  </a:moveTo>
                  <a:quadBezTo>
                    <a:pt x="2" y="0"/>
                    <a:pt x="2" y="0"/>
                  </a:quadBezTo>
                  <a:quadBezTo>
                    <a:pt x="0" y="24"/>
                    <a:pt x="0" y="24"/>
                  </a:quadBezTo>
                  <a:cubicBezTo>
                    <a:pt x="0" y="30"/>
                    <a:pt x="9" y="35"/>
                    <a:pt x="20" y="35"/>
                  </a:cubicBezTo>
                  <a:cubicBezTo>
                    <a:pt x="31" y="35"/>
                    <a:pt x="39" y="30"/>
                    <a:pt x="39" y="24"/>
                  </a:cubicBezTo>
                  <a:lnTo>
                    <a:pt x="37" y="0"/>
                  </a:lnTo>
                  <a:close/>
                </a:path>
              </a:pathLst>
            </a:custGeom>
            <a:solidFill>
              <a:srgbClr val="54535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19" name="Oval 122"/>
            <p:cNvSpPr>
              <a:spLocks noChangeArrowheads="1"/>
            </p:cNvSpPr>
            <p:nvPr/>
          </p:nvSpPr>
          <p:spPr>
            <a:xfrm>
              <a:off x="15760701" y="3776663"/>
              <a:ext cx="149225" cy="88900"/>
            </a:xfrm>
            <a:prstGeom prst="ellipse">
              <a:avLst/>
            </a:prstGeom>
            <a:solidFill>
              <a:srgbClr val="42414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0" name="Oval 123"/>
            <p:cNvSpPr>
              <a:spLocks noChangeArrowheads="1"/>
            </p:cNvSpPr>
            <p:nvPr/>
          </p:nvSpPr>
          <p:spPr>
            <a:xfrm>
              <a:off x="11526838" y="4225925"/>
              <a:ext cx="515938" cy="273050"/>
            </a:xfrm>
            <a:prstGeom prst="ellipse">
              <a:avLst/>
            </a:prstGeom>
            <a:solidFill>
              <a:srgbClr val="e6e6e5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1" name="Freeform 124"/>
            <p:cNvSpPr/>
            <p:nvPr/>
          </p:nvSpPr>
          <p:spPr>
            <a:xfrm>
              <a:off x="11796713" y="3398838"/>
              <a:ext cx="93663" cy="136525"/>
            </a:xfrm>
            <a:custGeom>
              <a:avLst/>
              <a:gdLst>
                <a:gd name="T0" fmla="*/ 1 w 22"/>
                <a:gd name="T1" fmla="*/ 23 h 32"/>
                <a:gd name="T2" fmla="*/ 0 w 22"/>
                <a:gd name="T3" fmla="*/ 25 h 32"/>
                <a:gd name="T4" fmla="*/ 8 w 22"/>
                <a:gd name="T5" fmla="*/ 32 h 32"/>
                <a:gd name="T6" fmla="*/ 11 w 22"/>
                <a:gd name="T7" fmla="*/ 26 h 32"/>
                <a:gd name="T8" fmla="*/ 22 w 22"/>
                <a:gd name="T9" fmla="*/ 15 h 32"/>
                <a:gd name="T10" fmla="*/ 22 w 22"/>
                <a:gd name="T11" fmla="*/ 10 h 32"/>
                <a:gd name="T12" fmla="*/ 18 w 22"/>
                <a:gd name="T13" fmla="*/ 3 h 32"/>
                <a:gd name="T14" fmla="*/ 11 w 22"/>
                <a:gd name="T15" fmla="*/ 6 h 32"/>
                <a:gd name="T16" fmla="*/ 7 w 22"/>
                <a:gd name="T17" fmla="*/ 15 h 32"/>
                <a:gd name="T18" fmla="*/ 5 w 22"/>
                <a:gd name="T19" fmla="*/ 11 h 32"/>
                <a:gd name="T20" fmla="*/ 1 w 22"/>
                <a:gd name="T21" fmla="*/ 11 h 32"/>
                <a:gd name="T22" fmla="*/ 1 w 22"/>
                <a:gd name="T23" fmla="*/ 14 h 32"/>
                <a:gd name="T24" fmla="*/ 2 w 22"/>
                <a:gd name="T25" fmla="*/ 17 h 32"/>
                <a:gd name="T26" fmla="*/ 4 w 22"/>
                <a:gd name="T27" fmla="*/ 19 h 32"/>
                <a:gd name="T28" fmla="*/ 1 w 22"/>
                <a:gd name="T29" fmla="*/ 23 h 3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" h="32">
                  <a:moveTo>
                    <a:pt x="1" y="23"/>
                  </a:moveTo>
                  <a:cubicBezTo>
                    <a:pt x="1" y="23"/>
                    <a:pt x="0" y="25"/>
                    <a:pt x="0" y="25"/>
                  </a:cubicBezTo>
                  <a:cubicBezTo>
                    <a:pt x="0" y="25"/>
                    <a:pt x="1" y="32"/>
                    <a:pt x="8" y="32"/>
                  </a:cubicBezTo>
                  <a:quadBezTo>
                    <a:pt x="11" y="26"/>
                    <a:pt x="11" y="26"/>
                  </a:quadBezTo>
                  <a:cubicBezTo>
                    <a:pt x="17" y="26"/>
                    <a:pt x="22" y="21"/>
                    <a:pt x="22" y="15"/>
                  </a:cubicBezTo>
                  <a:quadBezTo>
                    <a:pt x="22" y="10"/>
                    <a:pt x="22" y="10"/>
                  </a:quadBezTo>
                  <a:cubicBezTo>
                    <a:pt x="22" y="4"/>
                    <a:pt x="20" y="0"/>
                    <a:pt x="18" y="3"/>
                  </a:cubicBezTo>
                  <a:quadBezTo>
                    <a:pt x="11" y="6"/>
                    <a:pt x="11" y="6"/>
                  </a:quadBezTo>
                  <a:cubicBezTo>
                    <a:pt x="8" y="8"/>
                    <a:pt x="7" y="13"/>
                    <a:pt x="7" y="15"/>
                  </a:cubicBezTo>
                  <a:quadBezTo>
                    <a:pt x="5" y="11"/>
                    <a:pt x="5" y="11"/>
                  </a:quadBezTo>
                  <a:cubicBezTo>
                    <a:pt x="5" y="11"/>
                    <a:pt x="3" y="9"/>
                    <a:pt x="1" y="11"/>
                  </a:cubicBezTo>
                  <a:cubicBezTo>
                    <a:pt x="0" y="12"/>
                    <a:pt x="1" y="14"/>
                    <a:pt x="1" y="14"/>
                  </a:cubicBezTo>
                  <a:quadBezTo>
                    <a:pt x="2" y="17"/>
                    <a:pt x="2" y="17"/>
                  </a:quadBezTo>
                  <a:quadBezTo>
                    <a:pt x="4" y="19"/>
                    <a:pt x="4" y="19"/>
                  </a:quadBezTo>
                  <a:lnTo>
                    <a:pt x="1" y="23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2" name="Freeform 125"/>
            <p:cNvSpPr/>
            <p:nvPr/>
          </p:nvSpPr>
          <p:spPr>
            <a:xfrm>
              <a:off x="11628438" y="4298950"/>
              <a:ext cx="122238" cy="42863"/>
            </a:xfrm>
            <a:custGeom>
              <a:avLst/>
              <a:gdLst>
                <a:gd name="T0" fmla="*/ 12 w 29"/>
                <a:gd name="T1" fmla="*/ 2 h 10"/>
                <a:gd name="T2" fmla="*/ 26 w 29"/>
                <a:gd name="T3" fmla="*/ 8 h 10"/>
                <a:gd name="T4" fmla="*/ 0 w 29"/>
                <a:gd name="T5" fmla="*/ 10 h 10"/>
                <a:gd name="T6" fmla="*/ 3 w 29"/>
                <a:gd name="T7" fmla="*/ 1 h 10"/>
                <a:gd name="T8" fmla="*/ 11 w 29"/>
                <a:gd name="T9" fmla="*/ 1 h 10"/>
                <a:gd name="T10" fmla="*/ 12 w 29"/>
                <a:gd name="T11" fmla="*/ 2 h 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10">
                  <a:moveTo>
                    <a:pt x="12" y="2"/>
                  </a:moveTo>
                  <a:cubicBezTo>
                    <a:pt x="12" y="2"/>
                    <a:pt x="29" y="5"/>
                    <a:pt x="26" y="8"/>
                  </a:cubicBezTo>
                  <a:cubicBezTo>
                    <a:pt x="23" y="10"/>
                    <a:pt x="0" y="10"/>
                    <a:pt x="0" y="10"/>
                  </a:cubicBezTo>
                  <a:quadBezTo>
                    <a:pt x="3" y="1"/>
                    <a:pt x="3" y="1"/>
                  </a:quadBezTo>
                  <a:cubicBezTo>
                    <a:pt x="6" y="0"/>
                    <a:pt x="8" y="3"/>
                    <a:pt x="11" y="1"/>
                  </a:cubicBezTo>
                  <a:lnTo>
                    <a:pt x="12" y="2"/>
                  </a:lnTo>
                  <a:close/>
                </a:path>
              </a:pathLst>
            </a:custGeom>
            <a:solidFill>
              <a:srgbClr val="3c241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3" name="Freeform 126"/>
            <p:cNvSpPr/>
            <p:nvPr/>
          </p:nvSpPr>
          <p:spPr>
            <a:xfrm>
              <a:off x="11636376" y="3852863"/>
              <a:ext cx="182563" cy="466725"/>
            </a:xfrm>
            <a:custGeom>
              <a:avLst/>
              <a:gdLst>
                <a:gd name="T0" fmla="*/ 17 w 43"/>
                <a:gd name="T1" fmla="*/ 67 h 110"/>
                <a:gd name="T2" fmla="*/ 14 w 43"/>
                <a:gd name="T3" fmla="*/ 0 h 110"/>
                <a:gd name="T4" fmla="*/ 43 w 43"/>
                <a:gd name="T5" fmla="*/ 2 h 110"/>
                <a:gd name="T6" fmla="*/ 41 w 43"/>
                <a:gd name="T7" fmla="*/ 66 h 110"/>
                <a:gd name="T8" fmla="*/ 11 w 43"/>
                <a:gd name="T9" fmla="*/ 109 h 110"/>
                <a:gd name="T10" fmla="*/ 0 w 43"/>
                <a:gd name="T11" fmla="*/ 106 h 110"/>
                <a:gd name="T12" fmla="*/ 17 w 43"/>
                <a:gd name="T13" fmla="*/ 67 h 11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0">
                  <a:moveTo>
                    <a:pt x="17" y="67"/>
                  </a:moveTo>
                  <a:quadBezTo>
                    <a:pt x="14" y="0"/>
                    <a:pt x="14" y="0"/>
                  </a:quadBezTo>
                  <a:quadBezTo>
                    <a:pt x="43" y="2"/>
                    <a:pt x="43" y="2"/>
                  </a:quadBezTo>
                  <a:cubicBezTo>
                    <a:pt x="43" y="2"/>
                    <a:pt x="42" y="55"/>
                    <a:pt x="41" y="66"/>
                  </a:cubicBezTo>
                  <a:cubicBezTo>
                    <a:pt x="41" y="75"/>
                    <a:pt x="15" y="104"/>
                    <a:pt x="11" y="109"/>
                  </a:cubicBezTo>
                  <a:cubicBezTo>
                    <a:pt x="7" y="110"/>
                    <a:pt x="0" y="109"/>
                    <a:pt x="0" y="106"/>
                  </a:cubicBezTo>
                  <a:lnTo>
                    <a:pt x="17" y="67"/>
                  </a:lnTo>
                  <a:close/>
                </a:path>
              </a:pathLst>
            </a:custGeom>
            <a:solidFill>
              <a:srgbClr val="07588a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4" name="Freeform 127"/>
            <p:cNvSpPr/>
            <p:nvPr/>
          </p:nvSpPr>
          <p:spPr>
            <a:xfrm>
              <a:off x="11844338" y="4379913"/>
              <a:ext cx="114300" cy="46038"/>
            </a:xfrm>
            <a:custGeom>
              <a:avLst/>
              <a:gdLst>
                <a:gd name="T0" fmla="*/ 10 w 27"/>
                <a:gd name="T1" fmla="*/ 1 h 11"/>
                <a:gd name="T2" fmla="*/ 24 w 27"/>
                <a:gd name="T3" fmla="*/ 7 h 11"/>
                <a:gd name="T4" fmla="*/ 0 w 27"/>
                <a:gd name="T5" fmla="*/ 11 h 11"/>
                <a:gd name="T6" fmla="*/ 0 w 27"/>
                <a:gd name="T7" fmla="*/ 2 h 11"/>
                <a:gd name="T8" fmla="*/ 9 w 27"/>
                <a:gd name="T9" fmla="*/ 0 h 11"/>
                <a:gd name="T10" fmla="*/ 10 w 27"/>
                <a:gd name="T11" fmla="*/ 1 h 1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" h="11">
                  <a:moveTo>
                    <a:pt x="10" y="1"/>
                  </a:moveTo>
                  <a:cubicBezTo>
                    <a:pt x="10" y="1"/>
                    <a:pt x="27" y="4"/>
                    <a:pt x="24" y="7"/>
                  </a:cubicBezTo>
                  <a:cubicBezTo>
                    <a:pt x="21" y="9"/>
                    <a:pt x="0" y="11"/>
                    <a:pt x="0" y="11"/>
                  </a:cubicBezTo>
                  <a:quadBezTo>
                    <a:pt x="0" y="2"/>
                    <a:pt x="0" y="2"/>
                  </a:quadBezTo>
                  <a:cubicBezTo>
                    <a:pt x="4" y="1"/>
                    <a:pt x="6" y="1"/>
                    <a:pt x="9" y="0"/>
                  </a:cubicBezTo>
                  <a:lnTo>
                    <a:pt x="10" y="1"/>
                  </a:lnTo>
                  <a:close/>
                </a:path>
              </a:pathLst>
            </a:custGeom>
            <a:solidFill>
              <a:srgbClr val="3c241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5" name="Freeform 128"/>
            <p:cNvSpPr/>
            <p:nvPr/>
          </p:nvSpPr>
          <p:spPr>
            <a:xfrm>
              <a:off x="11771313" y="3865563"/>
              <a:ext cx="157163" cy="534988"/>
            </a:xfrm>
            <a:custGeom>
              <a:avLst/>
              <a:gdLst>
                <a:gd name="T0" fmla="*/ 0 w 37"/>
                <a:gd name="T1" fmla="*/ 0 h 126"/>
                <a:gd name="T2" fmla="*/ 34 w 37"/>
                <a:gd name="T3" fmla="*/ 1 h 126"/>
                <a:gd name="T4" fmla="*/ 37 w 37"/>
                <a:gd name="T5" fmla="*/ 70 h 126"/>
                <a:gd name="T6" fmla="*/ 29 w 37"/>
                <a:gd name="T7" fmla="*/ 123 h 126"/>
                <a:gd name="T8" fmla="*/ 15 w 37"/>
                <a:gd name="T9" fmla="*/ 126 h 126"/>
                <a:gd name="T10" fmla="*/ 15 w 37"/>
                <a:gd name="T11" fmla="*/ 74 h 126"/>
                <a:gd name="T12" fmla="*/ 5 w 37"/>
                <a:gd name="T13" fmla="*/ 22 h 126"/>
                <a:gd name="T14" fmla="*/ 0 w 37"/>
                <a:gd name="T15" fmla="*/ 0 h 1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26">
                  <a:moveTo>
                    <a:pt x="0" y="0"/>
                  </a:moveTo>
                  <a:quadBezTo>
                    <a:pt x="34" y="1"/>
                    <a:pt x="34" y="1"/>
                  </a:quadBezTo>
                  <a:cubicBezTo>
                    <a:pt x="35" y="2"/>
                    <a:pt x="37" y="70"/>
                    <a:pt x="37" y="70"/>
                  </a:cubicBezTo>
                  <a:quadBezTo>
                    <a:pt x="29" y="123"/>
                    <a:pt x="29" y="123"/>
                  </a:quadBezTo>
                  <a:cubicBezTo>
                    <a:pt x="26" y="125"/>
                    <a:pt x="18" y="126"/>
                    <a:pt x="15" y="126"/>
                  </a:cubicBezTo>
                  <a:quadBezTo>
                    <a:pt x="15" y="74"/>
                    <a:pt x="15" y="74"/>
                  </a:quadBezTo>
                  <a:cubicBezTo>
                    <a:pt x="15" y="74"/>
                    <a:pt x="8" y="30"/>
                    <a:pt x="5" y="22"/>
                  </a:cubicBezTo>
                  <a:cubicBezTo>
                    <a:pt x="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964a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6" name="Freeform 129"/>
            <p:cNvSpPr/>
            <p:nvPr/>
          </p:nvSpPr>
          <p:spPr>
            <a:xfrm>
              <a:off x="11915776" y="3662363"/>
              <a:ext cx="241300" cy="127000"/>
            </a:xfrm>
            <a:custGeom>
              <a:avLst/>
              <a:gdLst>
                <a:gd name="T0" fmla="*/ 0 w 57"/>
                <a:gd name="T1" fmla="*/ 12 h 30"/>
                <a:gd name="T2" fmla="*/ 14 w 57"/>
                <a:gd name="T3" fmla="*/ 29 h 30"/>
                <a:gd name="T4" fmla="*/ 42 w 57"/>
                <a:gd name="T5" fmla="*/ 8 h 30"/>
                <a:gd name="T6" fmla="*/ 54 w 57"/>
                <a:gd name="T7" fmla="*/ 7 h 30"/>
                <a:gd name="T8" fmla="*/ 52 w 57"/>
                <a:gd name="T9" fmla="*/ 2 h 30"/>
                <a:gd name="T10" fmla="*/ 42 w 57"/>
                <a:gd name="T11" fmla="*/ 2 h 30"/>
                <a:gd name="T12" fmla="*/ 38 w 57"/>
                <a:gd name="T13" fmla="*/ 4 h 30"/>
                <a:gd name="T14" fmla="*/ 18 w 57"/>
                <a:gd name="T15" fmla="*/ 14 h 30"/>
                <a:gd name="T16" fmla="*/ 12 w 57"/>
                <a:gd name="T17" fmla="*/ 4 h 30"/>
                <a:gd name="T18" fmla="*/ 0 w 57"/>
                <a:gd name="T19" fmla="*/ 12 h 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" h="30">
                  <a:moveTo>
                    <a:pt x="0" y="12"/>
                  </a:moveTo>
                  <a:cubicBezTo>
                    <a:pt x="0" y="12"/>
                    <a:pt x="9" y="28"/>
                    <a:pt x="14" y="29"/>
                  </a:cubicBezTo>
                  <a:cubicBezTo>
                    <a:pt x="19" y="30"/>
                    <a:pt x="42" y="8"/>
                    <a:pt x="42" y="8"/>
                  </a:cubicBezTo>
                  <a:quadBezTo>
                    <a:pt x="54" y="7"/>
                    <a:pt x="54" y="7"/>
                  </a:quadBezTo>
                  <a:cubicBezTo>
                    <a:pt x="54" y="7"/>
                    <a:pt x="57" y="5"/>
                    <a:pt x="52" y="2"/>
                  </a:cubicBezTo>
                  <a:cubicBezTo>
                    <a:pt x="48" y="0"/>
                    <a:pt x="42" y="2"/>
                    <a:pt x="42" y="2"/>
                  </a:cubicBezTo>
                  <a:quadBezTo>
                    <a:pt x="38" y="4"/>
                    <a:pt x="38" y="4"/>
                  </a:quadBezTo>
                  <a:quadBezTo>
                    <a:pt x="18" y="14"/>
                    <a:pt x="18" y="14"/>
                  </a:quadBezTo>
                  <a:quadBezTo>
                    <a:pt x="12" y="4"/>
                    <a:pt x="12" y="4"/>
                  </a:quadBezTo>
                  <a:lnTo>
                    <a:pt x="0" y="12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7" name="Freeform 130"/>
            <p:cNvSpPr/>
            <p:nvPr/>
          </p:nvSpPr>
          <p:spPr>
            <a:xfrm>
              <a:off x="11661776" y="3649663"/>
              <a:ext cx="225425" cy="114300"/>
            </a:xfrm>
            <a:custGeom>
              <a:avLst/>
              <a:gdLst>
                <a:gd name="T0" fmla="*/ 2 w 53"/>
                <a:gd name="T1" fmla="*/ 0 h 27"/>
                <a:gd name="T2" fmla="*/ 4 w 53"/>
                <a:gd name="T3" fmla="*/ 22 h 27"/>
                <a:gd name="T4" fmla="*/ 39 w 53"/>
                <a:gd name="T5" fmla="*/ 21 h 27"/>
                <a:gd name="T6" fmla="*/ 50 w 53"/>
                <a:gd name="T7" fmla="*/ 27 h 27"/>
                <a:gd name="T8" fmla="*/ 50 w 53"/>
                <a:gd name="T9" fmla="*/ 22 h 27"/>
                <a:gd name="T10" fmla="*/ 43 w 53"/>
                <a:gd name="T11" fmla="*/ 16 h 27"/>
                <a:gd name="T12" fmla="*/ 38 w 53"/>
                <a:gd name="T13" fmla="*/ 15 h 27"/>
                <a:gd name="T14" fmla="*/ 16 w 53"/>
                <a:gd name="T15" fmla="*/ 12 h 27"/>
                <a:gd name="T16" fmla="*/ 17 w 53"/>
                <a:gd name="T17" fmla="*/ 0 h 27"/>
                <a:gd name="T18" fmla="*/ 2 w 53"/>
                <a:gd name="T19" fmla="*/ 0 h 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27">
                  <a:moveTo>
                    <a:pt x="2" y="0"/>
                  </a:moveTo>
                  <a:cubicBezTo>
                    <a:pt x="2" y="0"/>
                    <a:pt x="0" y="18"/>
                    <a:pt x="4" y="22"/>
                  </a:cubicBezTo>
                  <a:cubicBezTo>
                    <a:pt x="7" y="26"/>
                    <a:pt x="39" y="21"/>
                    <a:pt x="39" y="21"/>
                  </a:cubicBezTo>
                  <a:quadBezTo>
                    <a:pt x="50" y="27"/>
                    <a:pt x="50" y="27"/>
                  </a:quadBezTo>
                  <a:cubicBezTo>
                    <a:pt x="50" y="27"/>
                    <a:pt x="53" y="27"/>
                    <a:pt x="50" y="22"/>
                  </a:cubicBezTo>
                  <a:cubicBezTo>
                    <a:pt x="48" y="17"/>
                    <a:pt x="43" y="16"/>
                    <a:pt x="43" y="16"/>
                  </a:cubicBezTo>
                  <a:quadBezTo>
                    <a:pt x="38" y="15"/>
                    <a:pt x="38" y="15"/>
                  </a:quadBezTo>
                  <a:quadBezTo>
                    <a:pt x="16" y="12"/>
                    <a:pt x="16" y="12"/>
                  </a:quadBezTo>
                  <a:quadBezTo>
                    <a:pt x="17" y="0"/>
                    <a:pt x="17" y="0"/>
                  </a:quadBezTo>
                  <a:lnTo>
                    <a:pt x="2" y="0"/>
                  </a:lnTo>
                  <a:close/>
                </a:path>
              </a:pathLst>
            </a:custGeom>
            <a:solidFill>
              <a:srgbClr val="ee9d93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8" name="Freeform 131"/>
            <p:cNvSpPr/>
            <p:nvPr/>
          </p:nvSpPr>
          <p:spPr>
            <a:xfrm>
              <a:off x="11657013" y="3492500"/>
              <a:ext cx="357188" cy="454025"/>
            </a:xfrm>
            <a:custGeom>
              <a:avLst/>
              <a:gdLst>
                <a:gd name="T0" fmla="*/ 67 w 84"/>
                <a:gd name="T1" fmla="*/ 25 h 107"/>
                <a:gd name="T2" fmla="*/ 37 w 84"/>
                <a:gd name="T3" fmla="*/ 1 h 107"/>
                <a:gd name="T4" fmla="*/ 12 w 84"/>
                <a:gd name="T5" fmla="*/ 10 h 107"/>
                <a:gd name="T6" fmla="*/ 0 w 84"/>
                <a:gd name="T7" fmla="*/ 41 h 107"/>
                <a:gd name="T8" fmla="*/ 6 w 84"/>
                <a:gd name="T9" fmla="*/ 46 h 107"/>
                <a:gd name="T10" fmla="*/ 2 w 84"/>
                <a:gd name="T11" fmla="*/ 87 h 107"/>
                <a:gd name="T12" fmla="*/ 44 w 84"/>
                <a:gd name="T13" fmla="*/ 106 h 107"/>
                <a:gd name="T14" fmla="*/ 64 w 84"/>
                <a:gd name="T15" fmla="*/ 98 h 107"/>
                <a:gd name="T16" fmla="*/ 62 w 84"/>
                <a:gd name="T17" fmla="*/ 65 h 107"/>
                <a:gd name="T18" fmla="*/ 69 w 84"/>
                <a:gd name="T19" fmla="*/ 64 h 107"/>
                <a:gd name="T20" fmla="*/ 84 w 84"/>
                <a:gd name="T21" fmla="*/ 54 h 107"/>
                <a:gd name="T22" fmla="*/ 67 w 84"/>
                <a:gd name="T23" fmla="*/ 25 h 10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07">
                  <a:moveTo>
                    <a:pt x="67" y="25"/>
                  </a:moveTo>
                  <a:cubicBezTo>
                    <a:pt x="59" y="15"/>
                    <a:pt x="47" y="4"/>
                    <a:pt x="37" y="1"/>
                  </a:cubicBezTo>
                  <a:cubicBezTo>
                    <a:pt x="30" y="0"/>
                    <a:pt x="18" y="5"/>
                    <a:pt x="12" y="10"/>
                  </a:cubicBezTo>
                  <a:cubicBezTo>
                    <a:pt x="1" y="19"/>
                    <a:pt x="0" y="41"/>
                    <a:pt x="0" y="41"/>
                  </a:cubicBezTo>
                  <a:quadBezTo>
                    <a:pt x="6" y="46"/>
                    <a:pt x="6" y="46"/>
                  </a:quadBezTo>
                  <a:quadBezTo>
                    <a:pt x="2" y="87"/>
                    <a:pt x="2" y="87"/>
                  </a:quadBezTo>
                  <a:cubicBezTo>
                    <a:pt x="2" y="87"/>
                    <a:pt x="30" y="107"/>
                    <a:pt x="44" y="106"/>
                  </a:cubicBezTo>
                  <a:cubicBezTo>
                    <a:pt x="60" y="104"/>
                    <a:pt x="64" y="98"/>
                    <a:pt x="64" y="98"/>
                  </a:cubicBezTo>
                  <a:quadBezTo>
                    <a:pt x="62" y="65"/>
                    <a:pt x="62" y="65"/>
                  </a:quadBezTo>
                  <a:quadBezTo>
                    <a:pt x="69" y="64"/>
                    <a:pt x="69" y="64"/>
                  </a:quadBezTo>
                  <a:quadBezTo>
                    <a:pt x="84" y="54"/>
                    <a:pt x="84" y="54"/>
                  </a:quadBezTo>
                  <a:cubicBezTo>
                    <a:pt x="82" y="48"/>
                    <a:pt x="76" y="35"/>
                    <a:pt x="67" y="25"/>
                  </a:cubicBezTo>
                  <a:close/>
                </a:path>
              </a:pathLst>
            </a:custGeom>
            <a:solidFill>
              <a:srgbClr val="1996b8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  <p:sp>
          <p:nvSpPr>
            <p:cNvPr id="229" name="Freeform 132"/>
            <p:cNvSpPr/>
            <p:nvPr/>
          </p:nvSpPr>
          <p:spPr>
            <a:xfrm>
              <a:off x="11780838" y="3378200"/>
              <a:ext cx="114300" cy="127000"/>
            </a:xfrm>
            <a:custGeom>
              <a:avLst/>
              <a:gdLst>
                <a:gd name="T0" fmla="*/ 1 w 27"/>
                <a:gd name="T1" fmla="*/ 19 h 30"/>
                <a:gd name="T2" fmla="*/ 6 w 27"/>
                <a:gd name="T3" fmla="*/ 27 h 30"/>
                <a:gd name="T4" fmla="*/ 14 w 27"/>
                <a:gd name="T5" fmla="*/ 27 h 30"/>
                <a:gd name="T6" fmla="*/ 20 w 27"/>
                <a:gd name="T7" fmla="*/ 21 h 30"/>
                <a:gd name="T8" fmla="*/ 20 w 27"/>
                <a:gd name="T9" fmla="*/ 15 h 30"/>
                <a:gd name="T10" fmla="*/ 23 w 27"/>
                <a:gd name="T11" fmla="*/ 17 h 30"/>
                <a:gd name="T12" fmla="*/ 27 w 27"/>
                <a:gd name="T13" fmla="*/ 10 h 30"/>
                <a:gd name="T14" fmla="*/ 20 w 27"/>
                <a:gd name="T15" fmla="*/ 0 h 30"/>
                <a:gd name="T16" fmla="*/ 14 w 27"/>
                <a:gd name="T17" fmla="*/ 0 h 30"/>
                <a:gd name="T18" fmla="*/ 0 w 27"/>
                <a:gd name="T19" fmla="*/ 11 h 30"/>
                <a:gd name="T20" fmla="*/ 1 w 27"/>
                <a:gd name="T21" fmla="*/ 19 h 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30">
                  <a:moveTo>
                    <a:pt x="1" y="19"/>
                  </a:moveTo>
                  <a:cubicBezTo>
                    <a:pt x="2" y="22"/>
                    <a:pt x="4" y="27"/>
                    <a:pt x="6" y="27"/>
                  </a:cubicBezTo>
                  <a:cubicBezTo>
                    <a:pt x="6" y="27"/>
                    <a:pt x="13" y="30"/>
                    <a:pt x="14" y="27"/>
                  </a:cubicBezTo>
                  <a:quadBezTo>
                    <a:pt x="20" y="21"/>
                    <a:pt x="20" y="21"/>
                  </a:quadBezTo>
                  <a:cubicBezTo>
                    <a:pt x="20" y="21"/>
                    <a:pt x="19" y="18"/>
                    <a:pt x="20" y="15"/>
                  </a:cubicBezTo>
                  <a:cubicBezTo>
                    <a:pt x="21" y="12"/>
                    <a:pt x="23" y="17"/>
                    <a:pt x="23" y="17"/>
                  </a:cubicBezTo>
                  <a:quadBezTo>
                    <a:pt x="27" y="10"/>
                    <a:pt x="27" y="10"/>
                  </a:quadBezTo>
                  <a:cubicBezTo>
                    <a:pt x="27" y="4"/>
                    <a:pt x="22" y="0"/>
                    <a:pt x="20" y="0"/>
                  </a:cubicBezTo>
                  <a:quadBezTo>
                    <a:pt x="14" y="0"/>
                    <a:pt x="14" y="0"/>
                  </a:quadBezTo>
                  <a:cubicBezTo>
                    <a:pt x="3" y="0"/>
                    <a:pt x="0" y="8"/>
                    <a:pt x="0" y="11"/>
                  </a:cubicBezTo>
                  <a:lnTo>
                    <a:pt x="1" y="19"/>
                  </a:lnTo>
                  <a:close/>
                </a:path>
              </a:pathLst>
            </a:custGeom>
            <a:solidFill>
              <a:srgbClr val="3c2417"/>
            </a:solidFill>
            <a:ln>
              <a:noFill/>
            </a:ln>
          </p:spPr>
          <p:txBody>
            <a:bodyPr vert="horz" wrap="square" lIns="91440" tIns="45720" rIns="91440" bIns="45720" anchor="t" anchorCtr="0"/>
            <a:lstStyle/>
            <a:p>
              <a:pPr lvl="0">
                <a:defRPr lang="ko-KR" altLang="en-US"/>
              </a:pPr>
              <a:endParaRPr lang="ko-KR" altLang="en-US"/>
            </a:p>
          </p:txBody>
        </p:sp>
      </p:grpSp>
      <p:sp>
        <p:nvSpPr>
          <p:cNvPr id="3" name="제목 2"/>
          <p:cNvSpPr>
            <a:spLocks noGrp="1"/>
          </p:cNvSpPr>
          <p:nvPr>
            <p:ph type="ctrTitle" idx="0"/>
          </p:nvPr>
        </p:nvSpPr>
        <p:spPr>
          <a:xfrm>
            <a:off x="1443728" y="516938"/>
            <a:ext cx="9037235" cy="679209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 sz="3800" b="1">
                <a:solidFill>
                  <a:schemeClr val="accent2">
                    <a:lumMod val="50000"/>
                  </a:schemeClr>
                </a:solidFill>
              </a:rPr>
              <a:t>제 </a:t>
            </a:r>
            <a:r>
              <a:rPr lang="ko-KR" sz="3800" b="1">
                <a:solidFill>
                  <a:schemeClr val="accent2">
                    <a:lumMod val="50000"/>
                  </a:schemeClr>
                </a:solidFill>
              </a:rPr>
              <a:t>2020</a:t>
            </a:r>
            <a:r>
              <a:rPr lang="ko-KR" altLang="en-US" sz="3800" b="1">
                <a:solidFill>
                  <a:schemeClr val="accent2">
                    <a:lumMod val="50000"/>
                  </a:schemeClr>
                </a:solidFill>
              </a:rPr>
              <a:t>-2호</a:t>
            </a:r>
            <a:r>
              <a:rPr lang="ko-KR" sz="3800" b="1">
                <a:solidFill>
                  <a:schemeClr val="accent2">
                    <a:lumMod val="50000"/>
                  </a:schemeClr>
                </a:solidFill>
              </a:rPr>
              <a:t> 청렴주의보 발령</a:t>
            </a:r>
            <a:r>
              <a:rPr lang="ko-KR" altLang="en-US" sz="3800" b="1">
                <a:solidFill>
                  <a:schemeClr val="accent2">
                    <a:lumMod val="50000"/>
                  </a:schemeClr>
                </a:solidFill>
              </a:rPr>
              <a:t>(감사실)</a:t>
            </a:r>
            <a:endParaRPr lang="ko-KR" altLang="en-US" sz="3800" b="1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6"/>
          </p:nvPr>
        </p:nvSpPr>
        <p:spPr>
          <a:xfrm>
            <a:off x="337943" y="1094699"/>
            <a:ext cx="11854382" cy="5470188"/>
          </a:xfrm>
        </p:spPr>
        <p:txBody>
          <a:bodyPr vert="horz" wrap="square" lIns="91440" tIns="45720" rIns="91440" bIns="45720" anchor="t">
            <a:normAutofit lnSpcReduction="10000"/>
          </a:bodyPr>
          <a:lstStyle/>
          <a:p>
            <a:pPr marL="596900" indent="-596900" algn="ctr">
              <a:lnSpc>
                <a:spcPct val="120000"/>
              </a:lnSpc>
              <a:defRPr lang="ko-KR" altLang="en-US"/>
            </a:pPr>
            <a:r>
              <a:rPr lang="ko-KR" altLang="en-US" sz="4000" b="1" i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ko-KR" altLang="en-US" sz="3000" b="1" i="0">
                <a:solidFill>
                  <a:srgbClr val="0000ff"/>
                </a:solidFill>
              </a:rPr>
              <a:t>선거에서 공무원이 지켜야 할 기본자세는</a:t>
            </a:r>
            <a:endParaRPr lang="ko-KR" altLang="en-US" sz="3000" b="1" i="0">
              <a:solidFill>
                <a:srgbClr val="0000ff"/>
              </a:solidFill>
            </a:endParaRPr>
          </a:p>
          <a:p>
            <a:pPr marL="596900" indent="-596900" algn="ctr">
              <a:lnSpc>
                <a:spcPct val="120000"/>
              </a:lnSpc>
              <a:defRPr lang="ko-KR" altLang="en-US"/>
            </a:pPr>
            <a:r>
              <a:rPr lang="ko-KR" altLang="en-US" sz="3600" b="1" i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ko-KR" altLang="en-US" sz="3600" b="1" u="sng">
                <a:solidFill>
                  <a:srgbClr val="ff0000"/>
                </a:solidFill>
              </a:rPr>
              <a:t>공정 </a:t>
            </a:r>
            <a:r>
              <a:rPr lang="ko-KR" altLang="en-US" sz="3000" b="1" i="0">
                <a:solidFill>
                  <a:srgbClr val="0000ff"/>
                </a:solidFill>
              </a:rPr>
              <a:t>과 </a:t>
            </a:r>
            <a:r>
              <a:rPr lang="ko-KR" altLang="en-US" sz="3000" b="1" i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ko-KR" altLang="en-US" sz="3600" b="1" u="sng">
                <a:solidFill>
                  <a:srgbClr val="ff0000"/>
                </a:solidFill>
              </a:rPr>
              <a:t>중립 </a:t>
            </a:r>
            <a:r>
              <a:rPr lang="ko-KR" altLang="en-US" sz="3000" b="1" i="0">
                <a:solidFill>
                  <a:srgbClr val="0000ff"/>
                </a:solidFill>
              </a:rPr>
              <a:t>입니다.</a:t>
            </a:r>
            <a:endParaRPr lang="ko-KR" altLang="en-US" sz="3000" b="1" i="0">
              <a:solidFill>
                <a:srgbClr val="0000ff"/>
              </a:solidFill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endParaRPr lang="ko-KR" altLang="en-US" sz="1000" i="0">
              <a:solidFill>
                <a:schemeClr val="tx1"/>
              </a:solidFill>
              <a:latin typeface="함초롬돋움"/>
              <a:ea typeface="함초롬돋움"/>
              <a:cs typeface="함초롬돋움"/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r>
              <a:rPr lang="ko-KR" altLang="en-US" i="0">
                <a:solidFill>
                  <a:schemeClr val="bg1">
                    <a:lumMod val="60000"/>
                  </a:schemeClr>
                </a:solidFill>
                <a:latin typeface="함초롬돋움"/>
                <a:ea typeface="함초롬돋움"/>
                <a:cs typeface="함초롬돋움"/>
              </a:rPr>
              <a:t>  </a:t>
            </a:r>
            <a:r>
              <a:rPr lang="ko-KR" altLang="en-US" sz="1800" i="0">
                <a:solidFill>
                  <a:schemeClr val="bg1">
                    <a:lumMod val="60000"/>
                  </a:schemeClr>
                </a:solidFill>
                <a:latin typeface="함초롬돋움"/>
                <a:ea typeface="함초롬돋움"/>
                <a:cs typeface="함초롬돋움"/>
              </a:rPr>
              <a:t>  </a:t>
            </a:r>
            <a:r>
              <a:rPr lang="ko-KR" altLang="en-US" sz="2400" i="0">
                <a:solidFill>
                  <a:schemeClr val="bg1">
                    <a:lumMod val="60000"/>
                  </a:schemeClr>
                </a:solidFill>
                <a:latin typeface="함초롬돋움"/>
                <a:ea typeface="함초롬돋움"/>
                <a:cs typeface="함초롬돋움"/>
              </a:rPr>
              <a:t>●</a:t>
            </a:r>
            <a:r>
              <a:rPr lang="ko-KR" altLang="en-US" sz="2400" i="0">
                <a:solidFill>
                  <a:schemeClr val="bg1">
                    <a:lumMod val="50000"/>
                  </a:schemeClr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lang="ko-KR" altLang="en-US" sz="2400" i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/>
                <a:ea typeface="함초롬돋움"/>
                <a:cs typeface="함초롬돋움"/>
              </a:rPr>
              <a:t>발령기간 : 2020. 2. 11(화) ~ 4. 15(수)</a:t>
            </a:r>
            <a:endParaRPr lang="ko-KR" altLang="en-US" sz="2400" i="0">
              <a:solidFill>
                <a:schemeClr val="tx1">
                  <a:lumMod val="85000"/>
                  <a:lumOff val="15000"/>
                </a:schemeClr>
              </a:solidFill>
              <a:latin typeface="함초롬돋움"/>
              <a:ea typeface="함초롬돋움"/>
              <a:cs typeface="함초롬돋움"/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r>
              <a:rPr lang="ko-KR" altLang="en-US" sz="2400" i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lang="ko-KR" altLang="en-US" sz="2400" i="0">
                <a:solidFill>
                  <a:schemeClr val="bg1">
                    <a:lumMod val="60000"/>
                  </a:schemeClr>
                </a:solidFill>
                <a:latin typeface="함초롬돋움"/>
                <a:ea typeface="함초롬돋움"/>
                <a:cs typeface="함초롬돋움"/>
              </a:rPr>
              <a:t>  ● </a:t>
            </a:r>
            <a:r>
              <a:rPr lang="ko-KR" altLang="en-US" sz="2400" i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/>
                <a:ea typeface="함초롬돋움"/>
                <a:cs typeface="함초롬돋움"/>
              </a:rPr>
              <a:t>발령대상 : 남동구 전직원</a:t>
            </a:r>
            <a:endParaRPr lang="ko-KR" altLang="en-US" sz="2400" i="0">
              <a:solidFill>
                <a:schemeClr val="tx1">
                  <a:lumMod val="85000"/>
                  <a:lumOff val="15000"/>
                </a:schemeClr>
              </a:solidFill>
              <a:latin typeface="함초롬돋움"/>
              <a:ea typeface="함초롬돋움"/>
              <a:cs typeface="함초롬돋움"/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r>
              <a:rPr lang="ko-KR" altLang="en-US" sz="2400" i="0">
                <a:solidFill>
                  <a:schemeClr val="bg1">
                    <a:lumMod val="60000"/>
                  </a:schemeClr>
                </a:solidFill>
                <a:latin typeface="함초롬돋움"/>
                <a:ea typeface="함초롬돋움"/>
                <a:cs typeface="함초롬돋움"/>
              </a:rPr>
              <a:t>   ● </a:t>
            </a:r>
            <a:r>
              <a:rPr lang="ko-KR" altLang="en-US" sz="2400" i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/>
                <a:ea typeface="함초롬돋움"/>
                <a:cs typeface="함초롬돋움"/>
              </a:rPr>
              <a:t>발령내용</a:t>
            </a:r>
            <a:endParaRPr lang="ko-KR" altLang="en-US" sz="2400" i="0">
              <a:solidFill>
                <a:schemeClr val="tx1">
                  <a:lumMod val="85000"/>
                  <a:lumOff val="15000"/>
                </a:schemeClr>
              </a:solidFill>
              <a:latin typeface="함초롬돋움"/>
              <a:ea typeface="함초롬돋움"/>
              <a:cs typeface="함초롬돋움"/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r>
              <a:rPr lang="ko-KR" altLang="en-US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    </a:t>
            </a:r>
            <a:r>
              <a:rPr lang="ko-KR" altLang="en-US" sz="2400" i="0">
                <a:solidFill>
                  <a:srgbClr val="008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lang="ko-KR" altLang="en-US" sz="2400" i="0">
                <a:solidFill>
                  <a:srgbClr val="ff0000"/>
                </a:solidFill>
                <a:latin typeface="함초롬돋움"/>
                <a:ea typeface="함초롬돋움"/>
                <a:cs typeface="함초롬돋움"/>
              </a:rPr>
              <a:t> </a:t>
            </a:r>
            <a:r>
              <a:rPr lang="ko-KR" altLang="en-US" sz="2400" b="1" i="0">
                <a:solidFill>
                  <a:srgbClr val="ff0000"/>
                </a:solidFill>
                <a:latin typeface="함초롬돋움"/>
                <a:ea typeface="함초롬돋움"/>
                <a:cs typeface="함초롬돋움"/>
              </a:rPr>
              <a:t> - 공무원의 선거운동 금지, 선거에 영향을 미치는 행위 금지</a:t>
            </a:r>
            <a:endParaRPr lang="ko-KR" altLang="en-US" sz="2400" b="1" i="0">
              <a:solidFill>
                <a:srgbClr val="ff0000"/>
              </a:solidFill>
              <a:latin typeface="함초롬돋움"/>
              <a:ea typeface="함초롬돋움"/>
              <a:cs typeface="함초롬돋움"/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r>
              <a:rPr lang="ko-KR" altLang="en-US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         ① </a:t>
            </a:r>
            <a:r>
              <a:rPr lang="en-US" altLang="ko-KR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SNS</a:t>
            </a:r>
            <a:r>
              <a:rPr lang="ko-KR" altLang="en-US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를 이용하여 특정 후보자를 지지.호소하는 글 게시 및 전송</a:t>
            </a:r>
            <a:endParaRPr lang="ko-KR" altLang="en-US" sz="2400" i="0">
              <a:solidFill>
                <a:schemeClr val="tx1"/>
              </a:solidFill>
              <a:latin typeface="함초롬돋움"/>
              <a:ea typeface="함초롬돋움"/>
              <a:cs typeface="함초롬돋움"/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r>
              <a:rPr lang="ko-KR" altLang="en-US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         ② 선거관련 </a:t>
            </a:r>
            <a:r>
              <a:rPr lang="en-US" altLang="ko-KR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SNS</a:t>
            </a:r>
            <a:r>
              <a:rPr lang="ko-KR" altLang="en-US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 게시글에 "좋아요"를 계속적으로  클릭하는 행위</a:t>
            </a:r>
            <a:endParaRPr lang="ko-KR" altLang="en-US" sz="2400" i="0">
              <a:solidFill>
                <a:schemeClr val="tx1"/>
              </a:solidFill>
              <a:latin typeface="함초롬돋움"/>
              <a:ea typeface="함초롬돋움"/>
              <a:cs typeface="함초롬돋움"/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r>
              <a:rPr lang="ko-KR" altLang="en-US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         ③ 선거구민 행사에 참석하여 후보자의 지지를 부탁하는 행위 등         </a:t>
            </a:r>
            <a:endParaRPr lang="ko-KR" altLang="en-US" sz="2400" i="0">
              <a:solidFill>
                <a:schemeClr val="tx1"/>
              </a:solidFill>
              <a:latin typeface="함초롬돋움"/>
              <a:ea typeface="함초롬돋움"/>
              <a:cs typeface="함초롬돋움"/>
            </a:endParaRPr>
          </a:p>
          <a:p>
            <a:pPr marL="596900" indent="-596900">
              <a:lnSpc>
                <a:spcPct val="100000"/>
              </a:lnSpc>
              <a:defRPr lang="ko-KR" altLang="en-US"/>
            </a:pPr>
            <a:r>
              <a:rPr lang="ko-KR" altLang="en-US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   </a:t>
            </a:r>
            <a:r>
              <a:rPr lang="ko-KR" altLang="en-US" sz="2400" b="1" i="0">
                <a:solidFill>
                  <a:srgbClr val="ff0000"/>
                </a:solidFill>
                <a:latin typeface="함초롬돋움"/>
                <a:ea typeface="함초롬돋움"/>
                <a:cs typeface="함초롬돋움"/>
              </a:rPr>
              <a:t>   - 공직기강 확립 철저(음주운전 근절, 금품 등 요구 및 수수금지 등)</a:t>
            </a:r>
            <a:r>
              <a:rPr lang="ko-KR" altLang="en-US" sz="2400" i="0">
                <a:solidFill>
                  <a:schemeClr val="tx1"/>
                </a:solidFill>
                <a:latin typeface="함초롬돋움"/>
                <a:ea typeface="함초롬돋움"/>
                <a:cs typeface="함초롬돋움"/>
              </a:rPr>
              <a:t> </a:t>
            </a:r>
            <a:endParaRPr lang="ko-KR" altLang="en-US" sz="2400" i="0">
              <a:solidFill>
                <a:schemeClr val="tx1"/>
              </a:solidFill>
              <a:latin typeface="함초롬돋움"/>
              <a:ea typeface="함초롬돋움"/>
              <a:cs typeface="함초롬돋움"/>
            </a:endParaRPr>
          </a:p>
        </p:txBody>
      </p:sp>
      <p:pic>
        <p:nvPicPr>
          <p:cNvPr id="240" name="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10319047" y="4779943"/>
            <a:ext cx="1221580" cy="1192593"/>
          </a:xfrm>
          <a:prstGeom prst="rect">
            <a:avLst/>
          </a:prstGeom>
        </p:spPr>
      </p:pic>
      <p:pic>
        <p:nvPicPr>
          <p:cNvPr id="242" name="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980988" y="1076766"/>
            <a:ext cx="1221580" cy="119259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사용자 지정 510">
      <a:dk1>
        <a:sysClr val="windowText" lastClr="000000"/>
      </a:dk1>
      <a:lt1>
        <a:sysClr val="window" lastClr="ffffff"/>
      </a:lt1>
      <a:dk2>
        <a:srgbClr val="626366"/>
      </a:dk2>
      <a:lt2>
        <a:srgbClr val="faeee5"/>
      </a:lt2>
      <a:accent1>
        <a:srgbClr val="fefced"/>
      </a:accent1>
      <a:accent2>
        <a:srgbClr val="69be69"/>
      </a:accent2>
      <a:accent3>
        <a:srgbClr val="f7b0b5"/>
      </a:accent3>
      <a:accent4>
        <a:srgbClr val="48575e"/>
      </a:accent4>
      <a:accent5>
        <a:srgbClr val="f79420"/>
      </a:accent5>
      <a:accent6>
        <a:srgbClr val="a38266"/>
      </a:accent6>
      <a:hlink>
        <a:srgbClr val="0563c1"/>
      </a:hlink>
      <a:folHlink>
        <a:srgbClr val="954f72"/>
      </a:folHlink>
    </a:clrScheme>
    <a:fontScheme name="사용자 지정 6">
      <a:majorFont>
        <a:latin typeface="Calibri"/>
        <a:ea typeface="맑은 고딕"/>
        <a:cs typeface=""/>
      </a:majorFont>
      <a:minorFont>
        <a:latin typeface="Calibri Light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20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20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20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20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>예스폼 디자인팀</ep:Manager>
  <ep:Company>(주)예스폼</ep:Company>
  <ep:Words>92</ep:Words>
  <ep:PresentationFormat>와이드스크린</ep:PresentationFormat>
  <ep:Paragraphs>11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Office 테마</vt:lpstr>
      <vt:lpstr>제 2020-2호 청렴주의보 발령(감사실)</vt:lpstr>
    </vt:vector>
  </ep:TitlesOfParts>
  <ep:HyperlinkBase/>
  <ep:Application>Hancom Office Hanshow 2014</ep:Application>
  <ep:AppVersion>0901.0000.01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>http://powerpoint.yesform.com/</cp:category>
  <dcterms:created xsi:type="dcterms:W3CDTF">2019-02-04T04:34:17.000</dcterms:created>
  <dc:creator>YESFORM by MJ.KIM</dc:creator>
  <dc:description>본 문서의 저작권은 예스폼(YESFORM)에 있으며_x000d_
무단 복제 배포시 법적인 제재를 받을 수 있습니다.</dc:description>
  <cp:keywords>PPT, PPT Templates, Presentation, Diagram, Chart, Yesform, Google slides, Keynote, 예스폼, 배경PPT</cp:keywords>
  <cp:lastModifiedBy>user</cp:lastModifiedBy>
  <dcterms:modified xsi:type="dcterms:W3CDTF">2020-02-11T04:55:36.614</dcterms:modified>
  <cp:revision>36</cp:revision>
  <dc:subject>파워포인트 템플릿, 파워포인트 배경, PPT 템플릿, 프리젠테이션, 다이어그램, 차트</dc:subject>
  <dc:title>예스폼 파워포인트</dc:title>
</cp:coreProperties>
</file>