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6"/>
  </p:notesMasterIdLst>
  <p:sldIdLst>
    <p:sldId id="344" r:id="rId2"/>
    <p:sldId id="345" r:id="rId3"/>
    <p:sldId id="346" r:id="rId4"/>
    <p:sldId id="347" r:id="rId5"/>
  </p:sldIdLst>
  <p:sldSz cx="7559675" cy="106918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504" userDrawn="1">
          <p15:clr>
            <a:srgbClr val="A4A3A4"/>
          </p15:clr>
        </p15:guide>
        <p15:guide id="2" pos="2381" userDrawn="1">
          <p15:clr>
            <a:srgbClr val="A4A3A4"/>
          </p15:clr>
        </p15:guide>
        <p15:guide id="3" pos="340" userDrawn="1">
          <p15:clr>
            <a:srgbClr val="A4A3A4"/>
          </p15:clr>
        </p15:guide>
        <p15:guide id="4" pos="4422" userDrawn="1">
          <p15:clr>
            <a:srgbClr val="A4A3A4"/>
          </p15:clr>
        </p15:guide>
        <p15:guide id="5" orient="horz" pos="6271" userDrawn="1">
          <p15:clr>
            <a:srgbClr val="A4A3A4"/>
          </p15:clr>
        </p15:guide>
        <p15:guide id="6" orient="horz" pos="328" userDrawn="1">
          <p15:clr>
            <a:srgbClr val="A4A3A4"/>
          </p15:clr>
        </p15:guide>
        <p15:guide id="7" orient="horz" pos="1530" userDrawn="1">
          <p15:clr>
            <a:srgbClr val="A4A3A4"/>
          </p15:clr>
        </p15:guide>
        <p15:guide id="8" orient="horz" pos="1757" userDrawn="1">
          <p15:clr>
            <a:srgbClr val="A4A3A4"/>
          </p15:clr>
        </p15:guide>
        <p15:guide id="9" pos="1292" userDrawn="1">
          <p15:clr>
            <a:srgbClr val="A4A3A4"/>
          </p15:clr>
        </p15:guide>
        <p15:guide id="10" orient="horz" pos="419" userDrawn="1">
          <p15:clr>
            <a:srgbClr val="A4A3A4"/>
          </p15:clr>
        </p15:guide>
        <p15:guide id="11" orient="horz" pos="61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493"/>
    <a:srgbClr val="0432FF"/>
    <a:srgbClr val="F6F9FA"/>
    <a:srgbClr val="F4F5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599" autoAdjust="0"/>
    <p:restoredTop sz="96242" autoAdjust="0"/>
  </p:normalViewPr>
  <p:slideViewPr>
    <p:cSldViewPr snapToGrid="0">
      <p:cViewPr varScale="1">
        <p:scale>
          <a:sx n="74" d="100"/>
          <a:sy n="74" d="100"/>
        </p:scale>
        <p:origin x="3264" y="60"/>
      </p:cViewPr>
      <p:guideLst>
        <p:guide orient="horz" pos="3504"/>
        <p:guide pos="2381"/>
        <p:guide pos="340"/>
        <p:guide pos="4422"/>
        <p:guide orient="horz" pos="6271"/>
        <p:guide orient="horz" pos="328"/>
        <p:guide orient="horz" pos="1530"/>
        <p:guide orient="horz" pos="1757"/>
        <p:guide pos="1292"/>
        <p:guide orient="horz" pos="419"/>
        <p:guide orient="horz" pos="61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-73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1128215615892917"/>
          <c:y val="0"/>
          <c:w val="0.53793185983684122"/>
          <c:h val="0.7639915531834674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005493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E33D-E04B-964B-E6D6CDB5A39A}"/>
              </c:ext>
            </c:extLst>
          </c:dPt>
          <c:dPt>
            <c:idx val="1"/>
            <c:invertIfNegative val="0"/>
            <c:bubble3D val="0"/>
            <c:spPr>
              <a:solidFill>
                <a:schemeClr val="bg1">
                  <a:lumMod val="7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E33D-E04B-964B-E6D6CDB5A39A}"/>
              </c:ext>
            </c:extLst>
          </c:dPt>
          <c:dLbls>
            <c:dLbl>
              <c:idx val="0"/>
              <c:layout>
                <c:manualLayout>
                  <c:x val="-5.9918435440009183E-3"/>
                  <c:y val="6.9584629007654664E-2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900" b="1" i="0" u="none" strike="noStrike" kern="1200" baseline="0">
                        <a:solidFill>
                          <a:srgbClr val="005493"/>
                        </a:solidFill>
                        <a:latin typeface="Source Han Sans KR" panose="020B0500000000000000" pitchFamily="34" charset="-128"/>
                        <a:ea typeface="Source Han Sans KR" panose="020B0500000000000000" pitchFamily="34" charset="-128"/>
                        <a:cs typeface="+mn-cs"/>
                      </a:defRPr>
                    </a:pPr>
                    <a:r>
                      <a:rPr lang="en-US" altLang="ko-KR" sz="900" b="1" i="0" dirty="0">
                        <a:solidFill>
                          <a:srgbClr val="005493"/>
                        </a:solidFill>
                        <a:latin typeface="Source Han Sans KR" panose="020B0500000000000000" pitchFamily="34" charset="-128"/>
                        <a:ea typeface="Source Han Sans KR" panose="020B0500000000000000" pitchFamily="34" charset="-128"/>
                      </a:rPr>
                      <a:t>10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baseline="0">
                      <a:solidFill>
                        <a:srgbClr val="005493"/>
                      </a:solidFill>
                      <a:latin typeface="Source Han Sans KR" panose="020B0500000000000000" pitchFamily="34" charset="-128"/>
                      <a:ea typeface="Source Han Sans KR" panose="020B0500000000000000" pitchFamily="34" charset="-128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263308969648247"/>
                      <c:h val="0.26582282282282277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1-E33D-E04B-964B-E6D6CDB5A39A}"/>
                </c:ext>
              </c:extLst>
            </c:dLbl>
            <c:dLbl>
              <c:idx val="1"/>
              <c:layout>
                <c:manualLayout>
                  <c:x val="-5.9920794433530166E-3"/>
                  <c:y val="0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900" b="1" i="0" u="none" strike="noStrike" kern="1200" baseline="0">
                        <a:solidFill>
                          <a:srgbClr val="005493"/>
                        </a:solidFill>
                        <a:latin typeface="Source Han Sans KR" panose="020B0500000000000000" pitchFamily="34" charset="-128"/>
                        <a:ea typeface="Source Han Sans KR" panose="020B0500000000000000" pitchFamily="34" charset="-128"/>
                        <a:cs typeface="+mn-cs"/>
                      </a:defRPr>
                    </a:pPr>
                    <a:r>
                      <a:rPr lang="en-US" b="1" dirty="0"/>
                      <a:t>20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baseline="0">
                      <a:solidFill>
                        <a:srgbClr val="005493"/>
                      </a:solidFill>
                      <a:latin typeface="Source Han Sans KR" panose="020B0500000000000000" pitchFamily="34" charset="-128"/>
                      <a:ea typeface="Source Han Sans KR" panose="020B0500000000000000" pitchFamily="34" charset="-128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5031273162356708"/>
                      <c:h val="0.17251551723077319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3-E33D-E04B-964B-E6D6CDB5A39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rgbClr val="005493"/>
                    </a:solidFill>
                    <a:latin typeface="Source Han Sans KR" panose="020B0500000000000000" pitchFamily="34" charset="-128"/>
                    <a:ea typeface="Source Han Sans KR" panose="020B0500000000000000" pitchFamily="34" charset="-128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A</c:v>
                </c:pt>
                <c:pt idx="1">
                  <c:v>B</c:v>
                </c:pt>
              </c:strCache>
            </c:strRef>
          </c:cat>
          <c:val>
            <c:numRef>
              <c:f>Sheet1!$B$2:$B$3</c:f>
              <c:numCache>
                <c:formatCode>#,##0</c:formatCode>
                <c:ptCount val="2"/>
                <c:pt idx="0">
                  <c:v>10</c:v>
                </c:pt>
                <c:pt idx="1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33D-E04B-964B-E6D6CDB5A39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45"/>
        <c:axId val="678261824"/>
        <c:axId val="2028191200"/>
      </c:barChart>
      <c:catAx>
        <c:axId val="6782618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t" anchorCtr="1"/>
          <a:lstStyle/>
          <a:p>
            <a:pPr>
              <a:defRPr sz="900" b="0" i="0" u="none" strike="noStrike" kern="1200" baseline="0">
                <a:solidFill>
                  <a:srgbClr val="005493"/>
                </a:solidFill>
                <a:latin typeface="Source Han Sans KR" panose="020B0500000000000000" pitchFamily="34" charset="-128"/>
                <a:ea typeface="Source Han Sans KR" panose="020B0500000000000000" pitchFamily="34" charset="-128"/>
                <a:cs typeface="+mn-cs"/>
              </a:defRPr>
            </a:pPr>
            <a:endParaRPr lang="ko-KR"/>
          </a:p>
        </c:txPr>
        <c:crossAx val="2028191200"/>
        <c:crosses val="autoZero"/>
        <c:auto val="1"/>
        <c:lblAlgn val="ctr"/>
        <c:lblOffset val="100"/>
        <c:noMultiLvlLbl val="0"/>
      </c:catAx>
      <c:valAx>
        <c:axId val="2028191200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6782618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900" b="0" i="0">
          <a:solidFill>
            <a:srgbClr val="005493"/>
          </a:solidFill>
          <a:latin typeface="Source Han Sans KR" panose="020B0500000000000000" pitchFamily="34" charset="-128"/>
          <a:ea typeface="Source Han Sans KR" panose="020B0500000000000000" pitchFamily="34" charset="-128"/>
        </a:defRPr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1128215615892917"/>
          <c:y val="8.746428469969017E-2"/>
          <c:w val="0.53793185983684122"/>
          <c:h val="0.6333100490582329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7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78DB-8645-902E-D4503B27512F}"/>
              </c:ext>
            </c:extLst>
          </c:dPt>
          <c:dPt>
            <c:idx val="1"/>
            <c:invertIfNegative val="0"/>
            <c:bubble3D val="0"/>
            <c:spPr>
              <a:solidFill>
                <a:schemeClr val="bg1">
                  <a:lumMod val="7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78DB-8645-902E-D4503B27512F}"/>
              </c:ext>
            </c:extLst>
          </c:dPt>
          <c:dPt>
            <c:idx val="2"/>
            <c:invertIfNegative val="0"/>
            <c:bubble3D val="0"/>
            <c:spPr>
              <a:solidFill>
                <a:srgbClr val="005493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78DB-8645-902E-D4503B27512F}"/>
              </c:ext>
            </c:extLst>
          </c:dPt>
          <c:dLbls>
            <c:dLbl>
              <c:idx val="0"/>
              <c:layout>
                <c:manualLayout>
                  <c:x val="0"/>
                  <c:y val="3.3082709378383708E-2"/>
                </c:manualLayout>
              </c:layout>
              <c:tx>
                <c:rich>
                  <a:bodyPr/>
                  <a:lstStyle/>
                  <a:p>
                    <a:r>
                      <a:rPr lang="en-US" altLang="ko-KR" dirty="0">
                        <a:solidFill>
                          <a:srgbClr val="005493"/>
                        </a:solidFill>
                      </a:rPr>
                      <a:t>44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78DB-8645-902E-D4503B27512F}"/>
                </c:ext>
              </c:extLst>
            </c:dLbl>
            <c:dLbl>
              <c:idx val="1"/>
              <c:layout>
                <c:manualLayout>
                  <c:x val="2.2024685262119508E-7"/>
                  <c:y val="3.523059861599050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800" b="1" i="0" u="none" strike="noStrike" kern="1200" baseline="0">
                      <a:solidFill>
                        <a:srgbClr val="005493"/>
                      </a:solidFill>
                      <a:latin typeface="+mn-ea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2327992961258108"/>
                      <c:h val="0.1630410858231669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78DB-8645-902E-D4503B27512F}"/>
                </c:ext>
              </c:extLst>
            </c:dLbl>
            <c:dLbl>
              <c:idx val="2"/>
              <c:layout>
                <c:manualLayout>
                  <c:x val="2.202468526724753E-7"/>
                  <c:y val="5.298589676588017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800" b="1" i="0" u="none" strike="noStrike" kern="1200" baseline="0">
                      <a:solidFill>
                        <a:srgbClr val="005493"/>
                      </a:solidFill>
                      <a:latin typeface="+mn-ea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2327992961258108"/>
                      <c:h val="0.1864329202310818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78DB-8645-902E-D4503B27512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1" i="0" u="none" strike="noStrike" kern="1200" baseline="0">
                    <a:solidFill>
                      <a:srgbClr val="005493"/>
                    </a:solidFill>
                    <a:latin typeface="+mn-ea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2020년</c:v>
                </c:pt>
                <c:pt idx="1">
                  <c:v>2021년</c:v>
                </c:pt>
                <c:pt idx="2">
                  <c:v>2022년</c:v>
                </c:pt>
              </c:strCache>
            </c:strRef>
          </c:cat>
          <c:val>
            <c:numRef>
              <c:f>Sheet1!$B$2:$B$4</c:f>
              <c:numCache>
                <c:formatCode>#,##0</c:formatCode>
                <c:ptCount val="3"/>
                <c:pt idx="0">
                  <c:v>44</c:v>
                </c:pt>
                <c:pt idx="1">
                  <c:v>56</c:v>
                </c:pt>
                <c:pt idx="2">
                  <c:v>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78DB-8645-902E-D4503B27512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4"/>
        <c:axId val="678261824"/>
        <c:axId val="2028191200"/>
      </c:barChart>
      <c:catAx>
        <c:axId val="6782618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rgbClr val="005493"/>
                </a:solidFill>
                <a:latin typeface="+mn-ea"/>
                <a:ea typeface="+mn-ea"/>
                <a:cs typeface="+mn-cs"/>
              </a:defRPr>
            </a:pPr>
            <a:endParaRPr lang="ko-KR"/>
          </a:p>
        </c:txPr>
        <c:crossAx val="2028191200"/>
        <c:crosses val="autoZero"/>
        <c:auto val="1"/>
        <c:lblAlgn val="ctr"/>
        <c:lblOffset val="100"/>
        <c:noMultiLvlLbl val="0"/>
      </c:catAx>
      <c:valAx>
        <c:axId val="2028191200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6782618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181729149527951"/>
          <c:y val="0"/>
          <c:w val="0.49769492990205494"/>
          <c:h val="0.75432484789334331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7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B482-FC47-8F06-CCE334293AE8}"/>
              </c:ext>
            </c:extLst>
          </c:dPt>
          <c:dPt>
            <c:idx val="1"/>
            <c:invertIfNegative val="0"/>
            <c:bubble3D val="0"/>
            <c:spPr>
              <a:solidFill>
                <a:schemeClr val="bg1">
                  <a:lumMod val="7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B482-FC47-8F06-CCE334293AE8}"/>
              </c:ext>
            </c:extLst>
          </c:dPt>
          <c:dPt>
            <c:idx val="2"/>
            <c:invertIfNegative val="0"/>
            <c:bubble3D val="0"/>
            <c:spPr>
              <a:solidFill>
                <a:srgbClr val="005493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B482-FC47-8F06-CCE334293AE8}"/>
              </c:ext>
            </c:extLst>
          </c:dPt>
          <c:dLbls>
            <c:dLbl>
              <c:idx val="0"/>
              <c:layout>
                <c:manualLayout>
                  <c:x val="2.07801769878408E-2"/>
                  <c:y val="1.4377554071563978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l">
                      <a:defRPr sz="900" b="1" i="0" u="none" strike="noStrike" kern="1200" baseline="0">
                        <a:solidFill>
                          <a:srgbClr val="005493"/>
                        </a:solidFill>
                        <a:latin typeface="Source Han Sans KR" panose="020B0500000000000000" pitchFamily="34" charset="-128"/>
                        <a:ea typeface="Source Han Sans KR" panose="020B0500000000000000" pitchFamily="34" charset="-128"/>
                        <a:cs typeface="+mn-cs"/>
                      </a:defRPr>
                    </a:pPr>
                    <a:r>
                      <a:rPr lang="en-US" altLang="ko-KR" dirty="0">
                        <a:solidFill>
                          <a:srgbClr val="005493"/>
                        </a:solidFill>
                      </a:rPr>
                      <a:t>10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l">
                    <a:defRPr sz="900" b="1" i="0" u="none" strike="noStrike" kern="1200" baseline="0">
                      <a:solidFill>
                        <a:srgbClr val="005493"/>
                      </a:solidFill>
                      <a:latin typeface="Source Han Sans KR" panose="020B0500000000000000" pitchFamily="34" charset="-128"/>
                      <a:ea typeface="Source Han Sans KR" panose="020B0500000000000000" pitchFamily="34" charset="-128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402911464006395"/>
                      <c:h val="0.1891139240506329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1-B482-FC47-8F06-CCE334293AE8}"/>
                </c:ext>
              </c:extLst>
            </c:dLbl>
            <c:dLbl>
              <c:idx val="1"/>
              <c:layout>
                <c:manualLayout>
                  <c:x val="2.3747972306498499E-2"/>
                  <c:y val="1.4371397581305276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l">
                      <a:defRPr sz="900" b="1" i="0" u="none" strike="noStrike" kern="1200" baseline="0">
                        <a:solidFill>
                          <a:srgbClr val="005493"/>
                        </a:solidFill>
                        <a:latin typeface="Source Han Sans KR" panose="020B0500000000000000" pitchFamily="34" charset="-128"/>
                        <a:ea typeface="Source Han Sans KR" panose="020B0500000000000000" pitchFamily="34" charset="-128"/>
                        <a:cs typeface="+mn-cs"/>
                      </a:defRPr>
                    </a:pPr>
                    <a:r>
                      <a:rPr lang="en-US" altLang="ko-KR" dirty="0"/>
                      <a:t>21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l">
                    <a:defRPr sz="900" b="1" i="0" u="none" strike="noStrike" kern="1200" baseline="0">
                      <a:solidFill>
                        <a:srgbClr val="005493"/>
                      </a:solidFill>
                      <a:latin typeface="Source Han Sans KR" panose="020B0500000000000000" pitchFamily="34" charset="-128"/>
                      <a:ea typeface="Source Han Sans KR" panose="020B0500000000000000" pitchFamily="34" charset="-128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3803508903152217"/>
                      <c:h val="0.1891139240506329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3-B482-FC47-8F06-CCE334293AE8}"/>
                </c:ext>
              </c:extLst>
            </c:dLbl>
            <c:dLbl>
              <c:idx val="2"/>
              <c:layout>
                <c:manualLayout>
                  <c:x val="-1.1264590812625985E-16"/>
                  <c:y val="-4.8920853447234694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l">
                      <a:defRPr sz="900" b="1" i="0" u="none" strike="noStrike" kern="1200" baseline="0">
                        <a:solidFill>
                          <a:srgbClr val="005493"/>
                        </a:solidFill>
                        <a:latin typeface="Source Han Sans KR" panose="020B0500000000000000" pitchFamily="34" charset="-128"/>
                        <a:ea typeface="Source Han Sans KR" panose="020B0500000000000000" pitchFamily="34" charset="-128"/>
                        <a:cs typeface="+mn-cs"/>
                      </a:defRPr>
                    </a:pPr>
                    <a:r>
                      <a:rPr lang="en-US" altLang="ko-KR" b="1" i="0" dirty="0">
                        <a:solidFill>
                          <a:srgbClr val="005493"/>
                        </a:solidFill>
                        <a:latin typeface="Source Han Sans KR" panose="020B0500000000000000" pitchFamily="34" charset="-128"/>
                        <a:ea typeface="Source Han Sans KR" panose="020B0500000000000000" pitchFamily="34" charset="-128"/>
                      </a:rPr>
                      <a:t>70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l">
                    <a:defRPr sz="900" b="1" i="0" u="none" strike="noStrike" kern="1200" baseline="0">
                      <a:solidFill>
                        <a:srgbClr val="005493"/>
                      </a:solidFill>
                      <a:latin typeface="Source Han Sans KR" panose="020B0500000000000000" pitchFamily="34" charset="-128"/>
                      <a:ea typeface="Source Han Sans KR" panose="020B0500000000000000" pitchFamily="34" charset="-128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3002014837807893"/>
                      <c:h val="0.17645569620253163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5-B482-FC47-8F06-CCE334293AE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rgbClr val="005493"/>
                    </a:solidFill>
                    <a:latin typeface="Source Han Sans KR" panose="020B0500000000000000" pitchFamily="34" charset="-128"/>
                    <a:ea typeface="Source Han Sans KR" panose="020B0500000000000000" pitchFamily="34" charset="-128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2020년</c:v>
                </c:pt>
                <c:pt idx="1">
                  <c:v>2021년</c:v>
                </c:pt>
                <c:pt idx="2">
                  <c:v>2022년</c:v>
                </c:pt>
              </c:strCache>
            </c:strRef>
          </c:cat>
          <c:val>
            <c:numRef>
              <c:f>Sheet1!$B$2:$B$4</c:f>
              <c:numCache>
                <c:formatCode>#,##0</c:formatCode>
                <c:ptCount val="3"/>
                <c:pt idx="0">
                  <c:v>10</c:v>
                </c:pt>
                <c:pt idx="1">
                  <c:v>21</c:v>
                </c:pt>
                <c:pt idx="2">
                  <c:v>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B482-FC47-8F06-CCE334293AE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4"/>
        <c:axId val="678261824"/>
        <c:axId val="2028191200"/>
      </c:barChart>
      <c:catAx>
        <c:axId val="67826182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rgbClr val="005493"/>
                </a:solidFill>
                <a:latin typeface="Source Han Sans KR" panose="020B0500000000000000" pitchFamily="34" charset="-128"/>
                <a:ea typeface="Source Han Sans KR" panose="020B0500000000000000" pitchFamily="34" charset="-128"/>
                <a:cs typeface="+mn-cs"/>
              </a:defRPr>
            </a:pPr>
            <a:endParaRPr lang="ko-KR"/>
          </a:p>
        </c:txPr>
        <c:crossAx val="2028191200"/>
        <c:crosses val="autoZero"/>
        <c:auto val="1"/>
        <c:lblAlgn val="ctr"/>
        <c:lblOffset val="100"/>
        <c:noMultiLvlLbl val="0"/>
      </c:catAx>
      <c:valAx>
        <c:axId val="2028191200"/>
        <c:scaling>
          <c:orientation val="minMax"/>
        </c:scaling>
        <c:delete val="1"/>
        <c:axPos val="b"/>
        <c:numFmt formatCode="#,##0" sourceLinked="1"/>
        <c:majorTickMark val="none"/>
        <c:minorTickMark val="none"/>
        <c:tickLblPos val="nextTo"/>
        <c:crossAx val="6782618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1128215615892917"/>
          <c:y val="8.746428469969017E-2"/>
          <c:w val="0.53793185983684122"/>
          <c:h val="0.75432484789334331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7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DFD9-974B-9F9A-959CAD1B5DFE}"/>
              </c:ext>
            </c:extLst>
          </c:dPt>
          <c:dPt>
            <c:idx val="1"/>
            <c:invertIfNegative val="0"/>
            <c:bubble3D val="0"/>
            <c:spPr>
              <a:solidFill>
                <a:schemeClr val="bg1">
                  <a:lumMod val="7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DFD9-974B-9F9A-959CAD1B5DFE}"/>
              </c:ext>
            </c:extLst>
          </c:dPt>
          <c:dPt>
            <c:idx val="2"/>
            <c:invertIfNegative val="0"/>
            <c:bubble3D val="0"/>
            <c:spPr>
              <a:solidFill>
                <a:srgbClr val="005493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DFD9-974B-9F9A-959CAD1B5DFE}"/>
              </c:ext>
            </c:extLst>
          </c:dPt>
          <c:dLbls>
            <c:dLbl>
              <c:idx val="0"/>
              <c:layout>
                <c:manualLayout>
                  <c:x val="0"/>
                  <c:y val="3.8429163684900527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900" b="1" i="0" u="none" strike="noStrike" kern="1200" baseline="0">
                        <a:solidFill>
                          <a:srgbClr val="005493"/>
                        </a:solidFill>
                        <a:latin typeface="Source Han Sans KR" panose="020B0500000000000000" pitchFamily="34" charset="-128"/>
                        <a:ea typeface="Source Han Sans KR" panose="020B0500000000000000" pitchFamily="34" charset="-128"/>
                        <a:cs typeface="+mn-cs"/>
                      </a:defRPr>
                    </a:pPr>
                    <a:r>
                      <a:rPr lang="en-US" altLang="ko-KR" dirty="0">
                        <a:solidFill>
                          <a:srgbClr val="005493"/>
                        </a:solidFill>
                      </a:rPr>
                      <a:t>242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rgbClr val="005493"/>
                      </a:solidFill>
                      <a:latin typeface="Source Han Sans KR" panose="020B0500000000000000" pitchFamily="34" charset="-128"/>
                      <a:ea typeface="Source Han Sans KR" panose="020B0500000000000000" pitchFamily="34" charset="-128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2327992961258108"/>
                      <c:h val="0.17473700302712436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1-DFD9-974B-9F9A-959CAD1B5DFE}"/>
                </c:ext>
              </c:extLst>
            </c:dLbl>
            <c:dLbl>
              <c:idx val="1"/>
              <c:layout>
                <c:manualLayout>
                  <c:x val="5.6322954063129924E-17"/>
                  <c:y val="-2.0050422334886644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rgbClr val="005493"/>
                      </a:solidFill>
                      <a:latin typeface="Source Han Sans KR" panose="020B0500000000000000" pitchFamily="34" charset="-128"/>
                      <a:ea typeface="Source Han Sans KR" panose="020B0500000000000000" pitchFamily="34" charset="-128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2327992961258108"/>
                      <c:h val="0.1630410858231669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DFD9-974B-9F9A-959CAD1B5DFE}"/>
                </c:ext>
              </c:extLst>
            </c:dLbl>
            <c:dLbl>
              <c:idx val="2"/>
              <c:layout>
                <c:manualLayout>
                  <c:x val="0"/>
                  <c:y val="-1.217557293791233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rgbClr val="005493"/>
                      </a:solidFill>
                      <a:latin typeface="Source Han Sans KR" panose="020B0500000000000000" pitchFamily="34" charset="-128"/>
                      <a:ea typeface="Source Han Sans KR" panose="020B0500000000000000" pitchFamily="34" charset="-128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2327992961258108"/>
                      <c:h val="0.1864329202310818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DFD9-974B-9F9A-959CAD1B5DF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rgbClr val="005493"/>
                    </a:solidFill>
                    <a:latin typeface="Source Han Sans KR" panose="020B0500000000000000" pitchFamily="34" charset="-128"/>
                    <a:ea typeface="Source Han Sans KR" panose="020B0500000000000000" pitchFamily="34" charset="-128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2020년</c:v>
                </c:pt>
                <c:pt idx="1">
                  <c:v>2021년</c:v>
                </c:pt>
                <c:pt idx="2">
                  <c:v>2022년</c:v>
                </c:pt>
              </c:strCache>
            </c:strRef>
          </c:cat>
          <c:val>
            <c:numRef>
              <c:f>Sheet1!$B$2:$B$4</c:f>
              <c:numCache>
                <c:formatCode>#,##0</c:formatCode>
                <c:ptCount val="3"/>
                <c:pt idx="0">
                  <c:v>242</c:v>
                </c:pt>
                <c:pt idx="1">
                  <c:v>881</c:v>
                </c:pt>
                <c:pt idx="2">
                  <c:v>860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DFD9-974B-9F9A-959CAD1B5DF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4"/>
        <c:axId val="678261824"/>
        <c:axId val="2028191200"/>
      </c:barChart>
      <c:catAx>
        <c:axId val="67826182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rgbClr val="005493"/>
                </a:solidFill>
                <a:latin typeface="Source Han Sans KR" panose="020B0500000000000000" pitchFamily="34" charset="-128"/>
                <a:ea typeface="Source Han Sans KR" panose="020B0500000000000000" pitchFamily="34" charset="-128"/>
                <a:cs typeface="+mn-cs"/>
              </a:defRPr>
            </a:pPr>
            <a:endParaRPr lang="ko-KR"/>
          </a:p>
        </c:txPr>
        <c:crossAx val="2028191200"/>
        <c:crosses val="autoZero"/>
        <c:auto val="1"/>
        <c:lblAlgn val="ctr"/>
        <c:lblOffset val="100"/>
        <c:noMultiLvlLbl val="0"/>
      </c:catAx>
      <c:valAx>
        <c:axId val="2028191200"/>
        <c:scaling>
          <c:orientation val="minMax"/>
        </c:scaling>
        <c:delete val="1"/>
        <c:axPos val="b"/>
        <c:numFmt formatCode="#,##0" sourceLinked="1"/>
        <c:majorTickMark val="none"/>
        <c:minorTickMark val="none"/>
        <c:tickLblPos val="nextTo"/>
        <c:crossAx val="6782618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AF154D-54B1-4C4E-A3DC-30D7A167D507}" type="datetimeFigureOut">
              <a:rPr kumimoji="1" lang="ko-KR" altLang="en-US" smtClean="0"/>
              <a:t>2023-12-06</a:t>
            </a:fld>
            <a:endParaRPr kumimoji="1"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2EB5D0-3856-F545-9D8A-0CFAD6FD01AC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3411607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FCF05-6B91-5342-9DC5-7B8CC7C10D96}" type="datetimeFigureOut">
              <a:rPr kumimoji="1" lang="ko-KR" altLang="en-US" smtClean="0"/>
              <a:t>2023-12-06</a:t>
            </a:fld>
            <a:endParaRPr kumimoji="1"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62E8D-742A-C24B-B6E9-6C199EA1AEDF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229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FCF05-6B91-5342-9DC5-7B8CC7C10D96}" type="datetimeFigureOut">
              <a:rPr kumimoji="1" lang="ko-KR" altLang="en-US" smtClean="0"/>
              <a:t>2023-12-06</a:t>
            </a:fld>
            <a:endParaRPr kumimoji="1"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62E8D-742A-C24B-B6E9-6C199EA1AEDF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2762737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FCF05-6B91-5342-9DC5-7B8CC7C10D96}" type="datetimeFigureOut">
              <a:rPr kumimoji="1" lang="ko-KR" altLang="en-US" smtClean="0"/>
              <a:t>2023-12-06</a:t>
            </a:fld>
            <a:endParaRPr kumimoji="1"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62E8D-742A-C24B-B6E9-6C199EA1AEDF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4195265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FCF05-6B91-5342-9DC5-7B8CC7C10D96}" type="datetimeFigureOut">
              <a:rPr kumimoji="1" lang="ko-KR" altLang="en-US" smtClean="0"/>
              <a:t>2023-12-06</a:t>
            </a:fld>
            <a:endParaRPr kumimoji="1"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62E8D-742A-C24B-B6E9-6C199EA1AEDF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40526021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FCF05-6B91-5342-9DC5-7B8CC7C10D96}" type="datetimeFigureOut">
              <a:rPr kumimoji="1" lang="ko-KR" altLang="en-US" smtClean="0"/>
              <a:t>2023-12-06</a:t>
            </a:fld>
            <a:endParaRPr kumimoji="1"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62E8D-742A-C24B-B6E9-6C199EA1AEDF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29474642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FCF05-6B91-5342-9DC5-7B8CC7C10D96}" type="datetimeFigureOut">
              <a:rPr kumimoji="1" lang="ko-KR" altLang="en-US" smtClean="0"/>
              <a:t>2023-12-06</a:t>
            </a:fld>
            <a:endParaRPr kumimoji="1"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62E8D-742A-C24B-B6E9-6C199EA1AEDF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540547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FCF05-6B91-5342-9DC5-7B8CC7C10D96}" type="datetimeFigureOut">
              <a:rPr kumimoji="1" lang="ko-KR" altLang="en-US" smtClean="0"/>
              <a:t>2023-12-06</a:t>
            </a:fld>
            <a:endParaRPr kumimoji="1"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62E8D-742A-C24B-B6E9-6C199EA1AEDF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3612716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FCF05-6B91-5342-9DC5-7B8CC7C10D96}" type="datetimeFigureOut">
              <a:rPr kumimoji="1" lang="ko-KR" altLang="en-US" smtClean="0"/>
              <a:t>2023-12-06</a:t>
            </a:fld>
            <a:endParaRPr kumimoji="1"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62E8D-742A-C24B-B6E9-6C199EA1AEDF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3470292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FCF05-6B91-5342-9DC5-7B8CC7C10D96}" type="datetimeFigureOut">
              <a:rPr kumimoji="1" lang="ko-KR" altLang="en-US" smtClean="0"/>
              <a:t>2023-12-06</a:t>
            </a:fld>
            <a:endParaRPr kumimoji="1"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62E8D-742A-C24B-B6E9-6C199EA1AEDF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1577623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FCF05-6B91-5342-9DC5-7B8CC7C10D96}" type="datetimeFigureOut">
              <a:rPr kumimoji="1" lang="ko-KR" altLang="en-US" smtClean="0"/>
              <a:t>2023-12-06</a:t>
            </a:fld>
            <a:endParaRPr kumimoji="1"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62E8D-742A-C24B-B6E9-6C199EA1AEDF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858595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FCF05-6B91-5342-9DC5-7B8CC7C10D96}" type="datetimeFigureOut">
              <a:rPr kumimoji="1" lang="ko-KR" altLang="en-US" smtClean="0"/>
              <a:t>2023-12-06</a:t>
            </a:fld>
            <a:endParaRPr kumimoji="1"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62E8D-742A-C24B-B6E9-6C199EA1AEDF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239026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3FCF05-6B91-5342-9DC5-7B8CC7C10D96}" type="datetimeFigureOut">
              <a:rPr kumimoji="1" lang="ko-KR" altLang="en-US" smtClean="0"/>
              <a:t>2023-12-06</a:t>
            </a:fld>
            <a:endParaRPr kumimoji="1"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62E8D-742A-C24B-B6E9-6C199EA1AEDF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635928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755934" rtl="0" eaLnBrk="1" latinLnBrk="1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1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object 2">
            <a:extLst>
              <a:ext uri="{FF2B5EF4-FFF2-40B4-BE49-F238E27FC236}">
                <a16:creationId xmlns:a16="http://schemas.microsoft.com/office/drawing/2014/main" id="{C38A10C5-EAF0-23BC-F0AA-B43216276F69}"/>
              </a:ext>
            </a:extLst>
          </p:cNvPr>
          <p:cNvSpPr txBox="1"/>
          <p:nvPr/>
        </p:nvSpPr>
        <p:spPr>
          <a:xfrm>
            <a:off x="539750" y="867214"/>
            <a:ext cx="4761152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xmlns:a14="http://schemas.microsoft.com/office/drawing/2010/main" xmlns:m="http://schemas.openxmlformats.org/officeDocument/2006/math" val="1"/>
            </a:ext>
          </a:extLst>
        </p:spPr>
        <p:txBody>
          <a:bodyPr lIns="0" tIns="0" rIns="0" bIns="0">
            <a:spAutoFit/>
          </a:bodyPr>
          <a:lstStyle>
            <a:lvl1pPr indent="12700">
              <a:spcBef>
                <a:spcPts val="100"/>
              </a:spcBef>
              <a:defRPr sz="1600" spc="-40">
                <a:solidFill>
                  <a:srgbClr val="0255EE"/>
                </a:solidFill>
                <a:latin typeface="Noto Sans CJK KR Medium"/>
                <a:ea typeface="Noto Sans CJK KR Medium"/>
                <a:cs typeface="Noto Sans CJK KR Medium"/>
                <a:sym typeface="Noto Sans CJK KR Medium"/>
              </a:defRPr>
            </a:lvl1pPr>
          </a:lstStyle>
          <a:p>
            <a:r>
              <a:rPr lang="ko-KR" altLang="en-US" sz="2000" dirty="0">
                <a:solidFill>
                  <a:schemeClr val="tx1"/>
                </a:solidFill>
                <a:latin typeface="+mn-ea"/>
                <a:ea typeface="+mn-ea"/>
              </a:rPr>
              <a:t>조직 이름</a:t>
            </a:r>
            <a:endParaRPr sz="20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39" name="Google Shape;288;p3">
            <a:extLst>
              <a:ext uri="{FF2B5EF4-FFF2-40B4-BE49-F238E27FC236}">
                <a16:creationId xmlns:a16="http://schemas.microsoft.com/office/drawing/2014/main" id="{0F78FF2C-0089-B67C-A90A-C76AD1F8F356}"/>
              </a:ext>
            </a:extLst>
          </p:cNvPr>
          <p:cNvSpPr/>
          <p:nvPr/>
        </p:nvSpPr>
        <p:spPr>
          <a:xfrm>
            <a:off x="463420" y="1427606"/>
            <a:ext cx="2662238" cy="185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4283" tIns="37131" rIns="74283" bIns="37131" anchor="ctr" anchorCtr="0">
            <a:noAutofit/>
          </a:bodyPr>
          <a:lstStyle/>
          <a:p>
            <a:pPr>
              <a:buClr>
                <a:srgbClr val="000000"/>
              </a:buClr>
              <a:buSzPts val="1400"/>
            </a:pPr>
            <a:r>
              <a:rPr lang="ko-KR" altLang="en-US" sz="1200" b="1" dirty="0">
                <a:solidFill>
                  <a:srgbClr val="005493"/>
                </a:solidFill>
                <a:latin typeface="+mn-ea"/>
                <a:cs typeface="Arial"/>
                <a:sym typeface="Arial"/>
              </a:rPr>
              <a:t>조직 소개</a:t>
            </a:r>
            <a:endParaRPr sz="1100" b="1" dirty="0">
              <a:solidFill>
                <a:srgbClr val="005493"/>
              </a:solidFill>
              <a:latin typeface="+mn-ea"/>
              <a:cs typeface="Arial"/>
              <a:sym typeface="Arial"/>
            </a:endParaRPr>
          </a:p>
        </p:txBody>
      </p:sp>
      <p:graphicFrame>
        <p:nvGraphicFramePr>
          <p:cNvPr id="41" name="Google Shape;289;p3">
            <a:extLst>
              <a:ext uri="{FF2B5EF4-FFF2-40B4-BE49-F238E27FC236}">
                <a16:creationId xmlns:a16="http://schemas.microsoft.com/office/drawing/2014/main" id="{05C13EE4-FD87-6D49-0834-954FE62287C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13291722"/>
              </p:ext>
            </p:extLst>
          </p:nvPr>
        </p:nvGraphicFramePr>
        <p:xfrm>
          <a:off x="2054843" y="2634173"/>
          <a:ext cx="4957700" cy="1097104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6968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4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9800">
                  <a:extLst>
                    <a:ext uri="{9D8B030D-6E8A-4147-A177-3AD203B41FA5}">
                      <a16:colId xmlns:a16="http://schemas.microsoft.com/office/drawing/2014/main" val="1355225774"/>
                    </a:ext>
                  </a:extLst>
                </a:gridCol>
                <a:gridCol w="2076476">
                  <a:extLst>
                    <a:ext uri="{9D8B030D-6E8A-4147-A177-3AD203B41FA5}">
                      <a16:colId xmlns:a16="http://schemas.microsoft.com/office/drawing/2014/main" val="2188411219"/>
                    </a:ext>
                  </a:extLst>
                </a:gridCol>
              </a:tblGrid>
              <a:tr h="274276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</a:pPr>
                      <a:r>
                        <a:rPr lang="ko-KR" altLang="en-US" sz="800" b="1" i="0" u="none" strike="noStrike" cap="none" dirty="0">
                          <a:solidFill>
                            <a:srgbClr val="005493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설립연도</a:t>
                      </a:r>
                      <a:endParaRPr lang="ko-KR" altLang="en-US" sz="800" b="1" i="0" u="none" strike="noStrike" cap="none" dirty="0">
                        <a:solidFill>
                          <a:srgbClr val="005493"/>
                        </a:solidFill>
                        <a:latin typeface="+mn-ea"/>
                        <a:ea typeface="+mn-ea"/>
                      </a:endParaRPr>
                    </a:p>
                  </a:txBody>
                  <a:tcPr marL="74303" marR="74303" marT="0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</a:pPr>
                      <a:r>
                        <a:rPr lang="en-US" altLang="ko-KR" sz="800" b="0" i="0" u="none" strike="noStrike" cap="none" dirty="0">
                          <a:solidFill>
                            <a:srgbClr val="005493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20○○. ○○. ○○</a:t>
                      </a:r>
                    </a:p>
                  </a:txBody>
                  <a:tcPr marL="74303" marR="74303" marT="0" marB="0" anchor="ctr">
                    <a:lnL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</a:pPr>
                      <a:r>
                        <a:rPr lang="ko-KR" altLang="en-US" sz="800" b="1" i="0" u="none" strike="noStrike" cap="none" dirty="0">
                          <a:solidFill>
                            <a:srgbClr val="005493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대표이사</a:t>
                      </a:r>
                      <a:endParaRPr lang="ko-KR" altLang="en-US" sz="800" b="1" i="0" u="none" strike="noStrike" cap="none" dirty="0">
                        <a:solidFill>
                          <a:srgbClr val="005493"/>
                        </a:solidFill>
                        <a:latin typeface="+mn-ea"/>
                        <a:ea typeface="+mn-ea"/>
                      </a:endParaRPr>
                    </a:p>
                  </a:txBody>
                  <a:tcPr marL="74303" marR="74303" marT="0" marB="0" anchor="ctr">
                    <a:lnL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</a:pPr>
                      <a:r>
                        <a:rPr lang="en-US" altLang="ko-KR" sz="800" b="0" i="0" u="none" strike="noStrike" cap="none" dirty="0">
                          <a:solidFill>
                            <a:srgbClr val="005493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○○○</a:t>
                      </a:r>
                      <a:endParaRPr lang="ko-KR" altLang="en-US" sz="800" b="0" i="0" u="none" strike="noStrike" cap="none" dirty="0">
                        <a:solidFill>
                          <a:srgbClr val="005493"/>
                        </a:solidFill>
                        <a:latin typeface="+mn-ea"/>
                        <a:ea typeface="+mn-ea"/>
                      </a:endParaRPr>
                    </a:p>
                  </a:txBody>
                  <a:tcPr marL="74303" marR="74303" marT="0" marB="0" anchor="ctr">
                    <a:lnL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276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</a:pPr>
                      <a:r>
                        <a:rPr lang="ko-KR" altLang="en-US" sz="800" b="1" i="0" u="none" strike="noStrike" cap="none">
                          <a:solidFill>
                            <a:srgbClr val="005493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소재</a:t>
                      </a:r>
                      <a:endParaRPr lang="ko-KR" altLang="en-US" sz="800" b="1" i="0" u="none" strike="noStrike" cap="none">
                        <a:solidFill>
                          <a:srgbClr val="005493"/>
                        </a:solidFill>
                        <a:latin typeface="+mn-ea"/>
                        <a:ea typeface="+mn-ea"/>
                      </a:endParaRPr>
                    </a:p>
                  </a:txBody>
                  <a:tcPr marL="74303" marR="74303" marT="0" marB="0" anchor="ctr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  <a:tabLst/>
                        <a:defRPr/>
                      </a:pPr>
                      <a:r>
                        <a:rPr lang="en-US" altLang="ko-KR" sz="800" b="0" i="0" u="none" strike="noStrike" cap="none" dirty="0">
                          <a:solidFill>
                            <a:srgbClr val="005493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○○</a:t>
                      </a:r>
                      <a:r>
                        <a:rPr lang="ko-KR" altLang="en-US" sz="800" b="0" i="0" u="none" strike="noStrike" cap="none" dirty="0">
                          <a:solidFill>
                            <a:srgbClr val="005493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시 </a:t>
                      </a:r>
                      <a:r>
                        <a:rPr lang="en-US" altLang="ko-KR" sz="800" b="0" i="0" u="none" strike="noStrike" cap="none" dirty="0">
                          <a:solidFill>
                            <a:srgbClr val="005493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○○</a:t>
                      </a:r>
                      <a:r>
                        <a:rPr lang="ko-KR" altLang="en-US" sz="800" b="0" i="0" u="none" strike="noStrike" cap="none" dirty="0">
                          <a:solidFill>
                            <a:srgbClr val="005493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구</a:t>
                      </a:r>
                    </a:p>
                  </a:txBody>
                  <a:tcPr marL="74303" marR="74303" marT="0" marB="0" anchor="ctr">
                    <a:lnL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</a:pPr>
                      <a:r>
                        <a:rPr lang="ko-KR" altLang="en-US" sz="800" b="1" i="0" u="none" strike="noStrike" cap="none" dirty="0">
                          <a:solidFill>
                            <a:srgbClr val="005493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임직원수</a:t>
                      </a:r>
                      <a:endParaRPr lang="ko-KR" altLang="en-US" sz="800" b="1" i="0" u="none" strike="noStrike" cap="none" dirty="0">
                        <a:solidFill>
                          <a:srgbClr val="005493"/>
                        </a:solidFill>
                        <a:latin typeface="+mn-ea"/>
                        <a:ea typeface="+mn-ea"/>
                      </a:endParaRPr>
                    </a:p>
                  </a:txBody>
                  <a:tcPr marL="74303" marR="74303" marT="0" marB="0" anchor="ctr">
                    <a:lnL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</a:pPr>
                      <a:r>
                        <a:rPr lang="en-US" altLang="ko-KR" sz="800" b="0" i="0" u="none" strike="noStrike" cap="none" dirty="0">
                          <a:solidFill>
                            <a:srgbClr val="005493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○○</a:t>
                      </a:r>
                      <a:r>
                        <a:rPr lang="ko-KR" altLang="en-US" sz="800" b="0" i="0" u="none" strike="noStrike" cap="none" dirty="0">
                          <a:solidFill>
                            <a:srgbClr val="005493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명 </a:t>
                      </a:r>
                      <a:r>
                        <a:rPr lang="en-US" altLang="ko-KR" sz="800" b="0" i="0" u="none" strike="noStrike" cap="none" dirty="0">
                          <a:solidFill>
                            <a:srgbClr val="005493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(20xx. 00. 00 </a:t>
                      </a:r>
                      <a:r>
                        <a:rPr lang="ko-KR" altLang="en-US" sz="800" b="0" i="0" u="none" strike="noStrike" cap="none" dirty="0">
                          <a:solidFill>
                            <a:srgbClr val="005493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기준</a:t>
                      </a:r>
                      <a:r>
                        <a:rPr lang="en-US" altLang="ko-KR" sz="800" b="0" i="0" u="none" strike="noStrike" cap="none" dirty="0">
                          <a:solidFill>
                            <a:srgbClr val="005493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)</a:t>
                      </a:r>
                    </a:p>
                  </a:txBody>
                  <a:tcPr marL="74303" marR="74303" marT="0" marB="0" anchor="ctr">
                    <a:lnL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276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</a:pPr>
                      <a:r>
                        <a:rPr lang="ko-KR" altLang="en-US" sz="800" b="1" i="0" u="none" strike="noStrike" cap="none" dirty="0">
                          <a:solidFill>
                            <a:srgbClr val="005493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법인 형태</a:t>
                      </a:r>
                      <a:endParaRPr lang="ko-KR" altLang="en-US" sz="800" b="1" i="0" u="none" strike="noStrike" cap="none" dirty="0">
                        <a:solidFill>
                          <a:srgbClr val="005493"/>
                        </a:solidFill>
                        <a:latin typeface="+mn-ea"/>
                        <a:ea typeface="+mn-ea"/>
                      </a:endParaRPr>
                    </a:p>
                  </a:txBody>
                  <a:tcPr marL="74303" marR="74303" marT="0" marB="0" anchor="ctr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</a:pPr>
                      <a:r>
                        <a:rPr lang="ko-Kore-KR" altLang="en-US" sz="800" b="0" i="0" u="none" strike="noStrike" cap="none" dirty="0">
                          <a:solidFill>
                            <a:srgbClr val="005493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주식회사</a:t>
                      </a:r>
                      <a:r>
                        <a:rPr lang="en-US" altLang="ko-Kore-KR" sz="800" b="0" i="0" u="none" strike="noStrike" cap="none" dirty="0">
                          <a:solidFill>
                            <a:srgbClr val="005493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 (</a:t>
                      </a:r>
                      <a:r>
                        <a:rPr lang="ko-Kore-KR" altLang="en-US" sz="800" b="0" i="0" u="none" strike="noStrike" cap="none" dirty="0">
                          <a:solidFill>
                            <a:srgbClr val="005493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예시</a:t>
                      </a:r>
                      <a:r>
                        <a:rPr lang="en-US" altLang="ko-Kore-KR" sz="800" b="0" i="0" u="none" strike="noStrike" cap="none" dirty="0">
                          <a:solidFill>
                            <a:srgbClr val="005493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)</a:t>
                      </a:r>
                      <a:endParaRPr lang="ko-KR" altLang="en-US" sz="800" b="0" i="0" u="none" strike="noStrike" cap="none" dirty="0">
                        <a:solidFill>
                          <a:srgbClr val="005493"/>
                        </a:solidFill>
                        <a:latin typeface="+mn-ea"/>
                        <a:ea typeface="+mn-ea"/>
                        <a:cs typeface="Arial"/>
                        <a:sym typeface="Arial"/>
                      </a:endParaRPr>
                    </a:p>
                  </a:txBody>
                  <a:tcPr marL="74303" marR="74303" marT="0" marB="0" anchor="ctr">
                    <a:lnL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</a:pPr>
                      <a:r>
                        <a:rPr lang="ko-KR" altLang="en-US" sz="800" b="1" i="0" u="none" strike="noStrike" cap="none" dirty="0">
                          <a:solidFill>
                            <a:srgbClr val="005493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주 업종</a:t>
                      </a:r>
                      <a:endParaRPr lang="ko-KR" altLang="en-US" sz="800" b="1" i="0" u="none" strike="noStrike" cap="none" dirty="0">
                        <a:solidFill>
                          <a:srgbClr val="005493"/>
                        </a:solidFill>
                        <a:latin typeface="+mn-ea"/>
                        <a:ea typeface="+mn-ea"/>
                      </a:endParaRPr>
                    </a:p>
                  </a:txBody>
                  <a:tcPr marL="74303" marR="74303" marT="0" marB="0" anchor="ctr">
                    <a:lnL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</a:pPr>
                      <a:r>
                        <a:rPr lang="en-US" altLang="ko-KR" sz="800" b="0" i="0" u="none" strike="noStrike" cap="none" dirty="0">
                          <a:solidFill>
                            <a:srgbClr val="005493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○○</a:t>
                      </a:r>
                      <a:r>
                        <a:rPr lang="ko-KR" altLang="en-US" sz="800" b="0" i="0" u="none" strike="noStrike" cap="none" dirty="0">
                          <a:solidFill>
                            <a:srgbClr val="005493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업</a:t>
                      </a:r>
                      <a:endParaRPr lang="ko-KR" altLang="en-US" sz="800" b="0" i="0" u="none" strike="noStrike" cap="none" dirty="0">
                        <a:solidFill>
                          <a:srgbClr val="005493"/>
                        </a:solidFill>
                        <a:latin typeface="+mn-ea"/>
                        <a:ea typeface="+mn-ea"/>
                      </a:endParaRPr>
                    </a:p>
                  </a:txBody>
                  <a:tcPr marL="74303" marR="74303" marT="0" marB="0" anchor="ctr">
                    <a:lnL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4276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</a:pPr>
                      <a:r>
                        <a:rPr lang="ko-KR" altLang="en-US" sz="800" b="1" i="0" u="none" strike="noStrike" cap="none">
                          <a:solidFill>
                            <a:srgbClr val="005493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인증유형</a:t>
                      </a:r>
                      <a:endParaRPr lang="ko-KR" altLang="en-US" sz="800" b="1" i="0" u="none" strike="noStrike" cap="none">
                        <a:solidFill>
                          <a:srgbClr val="005493"/>
                        </a:solidFill>
                        <a:latin typeface="+mn-ea"/>
                        <a:ea typeface="+mn-ea"/>
                      </a:endParaRPr>
                    </a:p>
                  </a:txBody>
                  <a:tcPr marL="74303" marR="74303" marT="0" marB="0" anchor="ctr">
                    <a:lnL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</a:pPr>
                      <a:r>
                        <a:rPr lang="en-US" altLang="ko-KR" sz="800" b="0" i="0" u="none" strike="noStrike" cap="none" dirty="0">
                          <a:solidFill>
                            <a:srgbClr val="005493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○○○</a:t>
                      </a:r>
                      <a:r>
                        <a:rPr lang="ko-KR" altLang="en-US" sz="800" b="0" i="0" u="none" strike="noStrike" cap="none" dirty="0">
                          <a:solidFill>
                            <a:srgbClr val="005493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형</a:t>
                      </a:r>
                    </a:p>
                  </a:txBody>
                  <a:tcPr marL="74303" marR="74303" marT="0" marB="0" anchor="ctr">
                    <a:lnL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</a:pPr>
                      <a:r>
                        <a:rPr lang="ko-KR" altLang="en-US" sz="800" b="1" i="0" u="none" strike="noStrike" cap="none">
                          <a:solidFill>
                            <a:srgbClr val="005493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사회서비스  유형</a:t>
                      </a:r>
                    </a:p>
                  </a:txBody>
                  <a:tcPr marL="74303" marR="74303" marT="0" marB="0" anchor="ctr">
                    <a:lnL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</a:pPr>
                      <a:r>
                        <a:rPr lang="en-US" altLang="ko-KR" sz="800" b="0" i="0" u="none" strike="noStrike" cap="none" dirty="0">
                          <a:solidFill>
                            <a:srgbClr val="005493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○○○ (</a:t>
                      </a:r>
                      <a:r>
                        <a:rPr lang="ko-KR" altLang="en-US" sz="800" b="0" i="0" u="none" strike="noStrike" cap="none" dirty="0" err="1">
                          <a:solidFill>
                            <a:srgbClr val="005493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해당없을시</a:t>
                      </a:r>
                      <a:r>
                        <a:rPr lang="ko-KR" altLang="en-US" sz="800" b="0" i="0" u="none" strike="noStrike" cap="none" dirty="0">
                          <a:solidFill>
                            <a:srgbClr val="005493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 </a:t>
                      </a:r>
                      <a:r>
                        <a:rPr lang="en-US" altLang="ko-KR" sz="800" b="0" i="0" u="none" strike="noStrike" cap="none" dirty="0">
                          <a:solidFill>
                            <a:srgbClr val="005493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– </a:t>
                      </a:r>
                      <a:r>
                        <a:rPr lang="ko-KR" altLang="en-US" sz="800" b="0" i="0" u="none" strike="noStrike" cap="none" dirty="0">
                          <a:solidFill>
                            <a:srgbClr val="005493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표시</a:t>
                      </a:r>
                      <a:r>
                        <a:rPr lang="en-US" altLang="ko-KR" sz="800" b="0" i="0" u="none" strike="noStrike" cap="none" dirty="0">
                          <a:solidFill>
                            <a:srgbClr val="005493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)</a:t>
                      </a:r>
                      <a:endParaRPr lang="ko-KR" altLang="en-US" sz="800" b="0" i="0" u="none" strike="noStrike" cap="none" dirty="0">
                        <a:solidFill>
                          <a:srgbClr val="005493"/>
                        </a:solidFill>
                        <a:latin typeface="+mn-ea"/>
                        <a:ea typeface="+mn-ea"/>
                        <a:cs typeface="Arial"/>
                        <a:sym typeface="Arial"/>
                      </a:endParaRPr>
                    </a:p>
                  </a:txBody>
                  <a:tcPr marL="74303" marR="74303" marT="0" marB="0" anchor="ctr">
                    <a:lnL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cxnSp>
        <p:nvCxnSpPr>
          <p:cNvPr id="1024" name="직선 연결선[R] 1036">
            <a:extLst>
              <a:ext uri="{FF2B5EF4-FFF2-40B4-BE49-F238E27FC236}">
                <a16:creationId xmlns:a16="http://schemas.microsoft.com/office/drawing/2014/main" id="{9313FC0E-C2E2-ADD0-428D-9EDF8F72F5B0}"/>
              </a:ext>
            </a:extLst>
          </p:cNvPr>
          <p:cNvCxnSpPr>
            <a:cxnSpLocks/>
          </p:cNvCxnSpPr>
          <p:nvPr/>
        </p:nvCxnSpPr>
        <p:spPr>
          <a:xfrm>
            <a:off x="552304" y="1269331"/>
            <a:ext cx="6480000" cy="0"/>
          </a:xfrm>
          <a:prstGeom prst="line">
            <a:avLst/>
          </a:prstGeom>
          <a:ln w="6350">
            <a:solidFill>
              <a:srgbClr val="00549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3E51A129-D9CA-C369-BC2E-D4CE41B0EDF0}"/>
              </a:ext>
            </a:extLst>
          </p:cNvPr>
          <p:cNvGrpSpPr/>
          <p:nvPr/>
        </p:nvGrpSpPr>
        <p:grpSpPr>
          <a:xfrm>
            <a:off x="463420" y="2545348"/>
            <a:ext cx="1228156" cy="909951"/>
            <a:chOff x="463420" y="2122674"/>
            <a:chExt cx="1228156" cy="909951"/>
          </a:xfrm>
        </p:grpSpPr>
        <p:sp>
          <p:nvSpPr>
            <p:cNvPr id="6" name="Google Shape;290;p3">
              <a:extLst>
                <a:ext uri="{FF2B5EF4-FFF2-40B4-BE49-F238E27FC236}">
                  <a16:creationId xmlns:a16="http://schemas.microsoft.com/office/drawing/2014/main" id="{94C862AE-C6B8-E291-4978-DCE2D4E4AAC9}"/>
                </a:ext>
              </a:extLst>
            </p:cNvPr>
            <p:cNvSpPr/>
            <p:nvPr/>
          </p:nvSpPr>
          <p:spPr>
            <a:xfrm>
              <a:off x="463420" y="2354449"/>
              <a:ext cx="618556" cy="26302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4283" tIns="37131" rIns="74283" bIns="37131" anchor="ctr" anchorCtr="0">
              <a:noAutofit/>
            </a:bodyPr>
            <a:lstStyle/>
            <a:p>
              <a:pPr>
                <a:buClr>
                  <a:srgbClr val="000000"/>
                </a:buClr>
                <a:buSzPts val="1200"/>
              </a:pPr>
              <a:r>
                <a:rPr lang="en-US" sz="700" b="1" dirty="0">
                  <a:solidFill>
                    <a:schemeClr val="bg1">
                      <a:lumMod val="50000"/>
                    </a:schemeClr>
                  </a:solidFill>
                  <a:latin typeface="+mn-ea"/>
                  <a:cs typeface="Arial"/>
                  <a:sym typeface="Arial"/>
                </a:rPr>
                <a:t>Primary</a:t>
              </a:r>
              <a:endParaRPr sz="700" b="1" dirty="0">
                <a:solidFill>
                  <a:schemeClr val="bg1">
                    <a:lumMod val="50000"/>
                  </a:schemeClr>
                </a:solidFill>
                <a:latin typeface="+mn-ea"/>
                <a:cs typeface="Arial"/>
                <a:sym typeface="Arial"/>
              </a:endParaRPr>
            </a:p>
          </p:txBody>
        </p:sp>
        <p:cxnSp>
          <p:nvCxnSpPr>
            <p:cNvPr id="7" name="직선 연결선[R] 6">
              <a:extLst>
                <a:ext uri="{FF2B5EF4-FFF2-40B4-BE49-F238E27FC236}">
                  <a16:creationId xmlns:a16="http://schemas.microsoft.com/office/drawing/2014/main" id="{AC95E381-886F-1B81-BAE3-0919E01DA7D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67168" y="2600625"/>
              <a:ext cx="0" cy="43200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8" name="Google Shape;305;p3" descr="디자인, 텍스트이(가) 표시된 사진&#10;&#10;자동 생성된 설명">
              <a:extLst>
                <a:ext uri="{FF2B5EF4-FFF2-40B4-BE49-F238E27FC236}">
                  <a16:creationId xmlns:a16="http://schemas.microsoft.com/office/drawing/2014/main" id="{CD92ABCA-AD46-CB32-387E-34F655A302AE}"/>
                </a:ext>
              </a:extLst>
            </p:cNvPr>
            <p:cNvPicPr preferRelativeResize="0">
              <a:picLocks noChangeAspect="1"/>
            </p:cNvPicPr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>
              <a:off x="536053" y="2600625"/>
              <a:ext cx="432411" cy="432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" name="Google Shape;304;p3" descr="텍스트, 폰트, 로고, 그래픽이(가) 표시된 사진&#10;&#10;자동 생성된 설명">
              <a:extLst>
                <a:ext uri="{FF2B5EF4-FFF2-40B4-BE49-F238E27FC236}">
                  <a16:creationId xmlns:a16="http://schemas.microsoft.com/office/drawing/2014/main" id="{E436C841-44A0-F0AF-A05C-B196042D994C}"/>
                </a:ext>
              </a:extLst>
            </p:cNvPr>
            <p:cNvPicPr preferRelativeResize="0">
              <a:picLocks noChangeAspect="1"/>
            </p:cNvPicPr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165872" y="2600625"/>
              <a:ext cx="432000" cy="4320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" name="Google Shape;290;p3">
              <a:extLst>
                <a:ext uri="{FF2B5EF4-FFF2-40B4-BE49-F238E27FC236}">
                  <a16:creationId xmlns:a16="http://schemas.microsoft.com/office/drawing/2014/main" id="{D6D7B330-B243-A794-0284-C78B8F0FFF27}"/>
                </a:ext>
              </a:extLst>
            </p:cNvPr>
            <p:cNvSpPr/>
            <p:nvPr/>
          </p:nvSpPr>
          <p:spPr>
            <a:xfrm>
              <a:off x="475009" y="2122674"/>
              <a:ext cx="928688" cy="2651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4283" tIns="37131" rIns="74283" bIns="37131" anchor="ctr" anchorCtr="0">
              <a:noAutofit/>
            </a:bodyPr>
            <a:lstStyle/>
            <a:p>
              <a:pPr>
                <a:buClr>
                  <a:srgbClr val="000000"/>
                </a:buClr>
                <a:buSzPts val="1200"/>
              </a:pPr>
              <a:r>
                <a:rPr lang="en-US" altLang="ko-KR" sz="1000" b="1" dirty="0">
                  <a:solidFill>
                    <a:srgbClr val="005493"/>
                  </a:solidFill>
                  <a:latin typeface="+mn-ea"/>
                  <a:cs typeface="Arial"/>
                  <a:sym typeface="Arial"/>
                </a:rPr>
                <a:t>UN SDGs</a:t>
              </a:r>
              <a:endParaRPr sz="1000" b="1" dirty="0">
                <a:solidFill>
                  <a:srgbClr val="005493"/>
                </a:solidFill>
                <a:latin typeface="+mn-ea"/>
                <a:cs typeface="Arial"/>
                <a:sym typeface="Arial"/>
              </a:endParaRPr>
            </a:p>
          </p:txBody>
        </p:sp>
        <p:sp>
          <p:nvSpPr>
            <p:cNvPr id="11" name="Google Shape;290;p3">
              <a:extLst>
                <a:ext uri="{FF2B5EF4-FFF2-40B4-BE49-F238E27FC236}">
                  <a16:creationId xmlns:a16="http://schemas.microsoft.com/office/drawing/2014/main" id="{492D21F2-AADD-DBB5-B1E3-C6B15D3A3CFB}"/>
                </a:ext>
              </a:extLst>
            </p:cNvPr>
            <p:cNvSpPr/>
            <p:nvPr/>
          </p:nvSpPr>
          <p:spPr>
            <a:xfrm>
              <a:off x="1073020" y="2354449"/>
              <a:ext cx="618556" cy="26302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4283" tIns="37131" rIns="74283" bIns="37131" anchor="ctr" anchorCtr="0">
              <a:noAutofit/>
            </a:bodyPr>
            <a:lstStyle/>
            <a:p>
              <a:pPr>
                <a:buClr>
                  <a:srgbClr val="000000"/>
                </a:buClr>
                <a:buSzPts val="1200"/>
              </a:pPr>
              <a:r>
                <a:rPr lang="en-US" sz="700" b="1" dirty="0">
                  <a:solidFill>
                    <a:schemeClr val="bg1">
                      <a:lumMod val="50000"/>
                    </a:schemeClr>
                  </a:solidFill>
                  <a:latin typeface="+mn-ea"/>
                  <a:cs typeface="Arial"/>
                  <a:sym typeface="Arial"/>
                </a:rPr>
                <a:t>Secondary</a:t>
              </a:r>
              <a:endParaRPr sz="700" b="1" dirty="0">
                <a:solidFill>
                  <a:schemeClr val="bg1">
                    <a:lumMod val="50000"/>
                  </a:schemeClr>
                </a:solidFill>
                <a:latin typeface="+mn-ea"/>
                <a:cs typeface="Arial"/>
                <a:sym typeface="Arial"/>
              </a:endParaRPr>
            </a:p>
          </p:txBody>
        </p:sp>
      </p:grpSp>
      <p:sp>
        <p:nvSpPr>
          <p:cNvPr id="18" name="Google Shape;288;p3">
            <a:extLst>
              <a:ext uri="{FF2B5EF4-FFF2-40B4-BE49-F238E27FC236}">
                <a16:creationId xmlns:a16="http://schemas.microsoft.com/office/drawing/2014/main" id="{EDDB0315-C46F-29DE-94E2-F08CD089B175}"/>
              </a:ext>
            </a:extLst>
          </p:cNvPr>
          <p:cNvSpPr/>
          <p:nvPr/>
        </p:nvSpPr>
        <p:spPr>
          <a:xfrm>
            <a:off x="463420" y="4518992"/>
            <a:ext cx="2662238" cy="185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4283" tIns="37131" rIns="74283" bIns="37131" anchor="ctr" anchorCtr="0">
            <a:noAutofit/>
          </a:bodyPr>
          <a:lstStyle/>
          <a:p>
            <a:pPr>
              <a:buClr>
                <a:srgbClr val="000000"/>
              </a:buClr>
              <a:buSzPts val="1400"/>
            </a:pPr>
            <a:r>
              <a:rPr lang="ko-KR" altLang="en-US" sz="1200" b="1" dirty="0">
                <a:solidFill>
                  <a:srgbClr val="005493"/>
                </a:solidFill>
                <a:latin typeface="+mn-ea"/>
                <a:cs typeface="Arial"/>
                <a:sym typeface="Arial"/>
              </a:rPr>
              <a:t>사회 문제</a:t>
            </a:r>
            <a:endParaRPr sz="1100" b="1" dirty="0">
              <a:solidFill>
                <a:srgbClr val="005493"/>
              </a:solidFill>
              <a:latin typeface="+mn-ea"/>
              <a:cs typeface="Arial"/>
              <a:sym typeface="Arial"/>
            </a:endParaRPr>
          </a:p>
        </p:txBody>
      </p:sp>
      <p:cxnSp>
        <p:nvCxnSpPr>
          <p:cNvPr id="19" name="직선 연결선[R] 1036">
            <a:extLst>
              <a:ext uri="{FF2B5EF4-FFF2-40B4-BE49-F238E27FC236}">
                <a16:creationId xmlns:a16="http://schemas.microsoft.com/office/drawing/2014/main" id="{3520D61E-7E4F-DB51-2796-A262DA4ADFC8}"/>
              </a:ext>
            </a:extLst>
          </p:cNvPr>
          <p:cNvCxnSpPr>
            <a:cxnSpLocks/>
          </p:cNvCxnSpPr>
          <p:nvPr/>
        </p:nvCxnSpPr>
        <p:spPr>
          <a:xfrm>
            <a:off x="552304" y="4360717"/>
            <a:ext cx="6480000" cy="0"/>
          </a:xfrm>
          <a:prstGeom prst="line">
            <a:avLst/>
          </a:prstGeom>
          <a:ln w="6350">
            <a:solidFill>
              <a:srgbClr val="00549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Google Shape;288;p3">
            <a:extLst>
              <a:ext uri="{FF2B5EF4-FFF2-40B4-BE49-F238E27FC236}">
                <a16:creationId xmlns:a16="http://schemas.microsoft.com/office/drawing/2014/main" id="{26005ABC-E7F5-141F-AB8C-6AFF307C5E79}"/>
              </a:ext>
            </a:extLst>
          </p:cNvPr>
          <p:cNvSpPr/>
          <p:nvPr/>
        </p:nvSpPr>
        <p:spPr>
          <a:xfrm>
            <a:off x="463420" y="8311724"/>
            <a:ext cx="2662238" cy="185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4283" tIns="37131" rIns="74283" bIns="37131" anchor="ctr" anchorCtr="0">
            <a:noAutofit/>
          </a:bodyPr>
          <a:lstStyle/>
          <a:p>
            <a:pPr>
              <a:buClr>
                <a:srgbClr val="000000"/>
              </a:buClr>
              <a:buSzPts val="1400"/>
            </a:pPr>
            <a:r>
              <a:rPr lang="ko-KR" altLang="en-US" sz="1200" b="1" dirty="0">
                <a:solidFill>
                  <a:srgbClr val="005493"/>
                </a:solidFill>
                <a:latin typeface="+mn-ea"/>
                <a:cs typeface="Arial"/>
                <a:sym typeface="Arial"/>
              </a:rPr>
              <a:t>사업 내용</a:t>
            </a:r>
            <a:endParaRPr sz="1100" b="1" dirty="0">
              <a:solidFill>
                <a:srgbClr val="005493"/>
              </a:solidFill>
              <a:latin typeface="+mn-ea"/>
              <a:cs typeface="Arial"/>
              <a:sym typeface="Arial"/>
            </a:endParaRPr>
          </a:p>
        </p:txBody>
      </p:sp>
      <p:cxnSp>
        <p:nvCxnSpPr>
          <p:cNvPr id="23" name="직선 연결선[R] 1036">
            <a:extLst>
              <a:ext uri="{FF2B5EF4-FFF2-40B4-BE49-F238E27FC236}">
                <a16:creationId xmlns:a16="http://schemas.microsoft.com/office/drawing/2014/main" id="{3BC32DC4-472C-7EA5-DA10-D2624A0F38C9}"/>
              </a:ext>
            </a:extLst>
          </p:cNvPr>
          <p:cNvCxnSpPr>
            <a:cxnSpLocks/>
          </p:cNvCxnSpPr>
          <p:nvPr/>
        </p:nvCxnSpPr>
        <p:spPr>
          <a:xfrm>
            <a:off x="552304" y="8153449"/>
            <a:ext cx="6480000" cy="0"/>
          </a:xfrm>
          <a:prstGeom prst="line">
            <a:avLst/>
          </a:prstGeom>
          <a:ln w="6350">
            <a:solidFill>
              <a:srgbClr val="00549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0" name="Google Shape;289;p3">
            <a:extLst>
              <a:ext uri="{FF2B5EF4-FFF2-40B4-BE49-F238E27FC236}">
                <a16:creationId xmlns:a16="http://schemas.microsoft.com/office/drawing/2014/main" id="{64088417-A1EA-F761-C567-69E9D916FD2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68498241"/>
              </p:ext>
            </p:extLst>
          </p:nvPr>
        </p:nvGraphicFramePr>
        <p:xfrm>
          <a:off x="2054844" y="5721922"/>
          <a:ext cx="2389337" cy="1706082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23893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346082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</a:pPr>
                      <a:endParaRPr lang="en-US" altLang="ko-KR" sz="700" dirty="0">
                        <a:solidFill>
                          <a:srgbClr val="005493"/>
                        </a:solidFill>
                        <a:latin typeface="Source Han Sans KR" panose="020B0500000000000000" pitchFamily="34" charset="-128"/>
                        <a:ea typeface="Source Han Sans KR" panose="020B0500000000000000" pitchFamily="34" charset="-128"/>
                        <a:cs typeface="Arial"/>
                        <a:sym typeface="Arial"/>
                      </a:endParaRPr>
                    </a:p>
                  </a:txBody>
                  <a:tcPr marL="137160" marR="137160" marT="13716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779882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ctr" defTabSz="755934" rtl="0" eaLnBrk="1" fontAlgn="auto" latinLnBrk="1" hangingPunct="1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  <a:tabLst/>
                        <a:defRPr/>
                      </a:pPr>
                      <a:r>
                        <a:rPr lang="ko-KR" altLang="en-US" sz="900" b="1" dirty="0">
                          <a:solidFill>
                            <a:srgbClr val="005493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사회문제 관련 자료 제목</a:t>
                      </a:r>
                      <a:endParaRPr lang="en-US" altLang="ko-KR" sz="900" b="1" dirty="0">
                        <a:solidFill>
                          <a:srgbClr val="005493"/>
                        </a:solidFill>
                        <a:latin typeface="+mn-ea"/>
                        <a:ea typeface="+mn-ea"/>
                        <a:cs typeface="Arial"/>
                        <a:sym typeface="Arial"/>
                      </a:endParaRPr>
                    </a:p>
                  </a:txBody>
                  <a:tcPr marL="74303" marR="74303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1" name="Google Shape;289;p3">
            <a:extLst>
              <a:ext uri="{FF2B5EF4-FFF2-40B4-BE49-F238E27FC236}">
                <a16:creationId xmlns:a16="http://schemas.microsoft.com/office/drawing/2014/main" id="{D26978F7-CA85-37E4-78D2-82987ABC087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02892746"/>
              </p:ext>
            </p:extLst>
          </p:nvPr>
        </p:nvGraphicFramePr>
        <p:xfrm>
          <a:off x="4630895" y="5721922"/>
          <a:ext cx="2389337" cy="1706082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23893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346082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</a:pPr>
                      <a:r>
                        <a:rPr lang="en-US" altLang="ko-KR" sz="2400" b="1" dirty="0">
                          <a:solidFill>
                            <a:srgbClr val="005493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00%</a:t>
                      </a:r>
                    </a:p>
                  </a:txBody>
                  <a:tcPr marL="137160" marR="137160" marT="137160" marB="13716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779882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buClr>
                          <a:srgbClr val="000000"/>
                        </a:buClr>
                        <a:buSzPts val="850"/>
                      </a:pPr>
                      <a:r>
                        <a:rPr lang="ko-Kore-KR" altLang="en-US" sz="900" b="1" dirty="0">
                          <a:solidFill>
                            <a:srgbClr val="005493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사회문제 관련 자료 제목</a:t>
                      </a:r>
                      <a:endParaRPr lang="en-US" altLang="ko-KR" sz="700" b="0" dirty="0">
                        <a:solidFill>
                          <a:srgbClr val="005493"/>
                        </a:solidFill>
                        <a:latin typeface="+mn-ea"/>
                        <a:ea typeface="+mn-ea"/>
                        <a:cs typeface="Arial"/>
                        <a:sym typeface="Arial"/>
                      </a:endParaRPr>
                    </a:p>
                  </a:txBody>
                  <a:tcPr marL="74303" marR="74303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2" name="차트 61">
            <a:extLst>
              <a:ext uri="{FF2B5EF4-FFF2-40B4-BE49-F238E27FC236}">
                <a16:creationId xmlns:a16="http://schemas.microsoft.com/office/drawing/2014/main" id="{A29C6708-F041-C440-59C5-2412443D506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1436704"/>
              </p:ext>
            </p:extLst>
          </p:nvPr>
        </p:nvGraphicFramePr>
        <p:xfrm>
          <a:off x="2189736" y="5795675"/>
          <a:ext cx="2119548" cy="1156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26" name="TextBox 1025">
            <a:extLst>
              <a:ext uri="{FF2B5EF4-FFF2-40B4-BE49-F238E27FC236}">
                <a16:creationId xmlns:a16="http://schemas.microsoft.com/office/drawing/2014/main" id="{96CBED02-F980-763C-AF5B-682E2E0C6EE4}"/>
              </a:ext>
            </a:extLst>
          </p:cNvPr>
          <p:cNvSpPr txBox="1"/>
          <p:nvPr/>
        </p:nvSpPr>
        <p:spPr>
          <a:xfrm>
            <a:off x="2142255" y="7448176"/>
            <a:ext cx="239105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755934" rtl="0" eaLnBrk="1" fontAlgn="auto" latinLnBrk="1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tabLst/>
              <a:defRPr/>
            </a:pPr>
            <a:r>
              <a:rPr lang="en-US" altLang="ko-KR" sz="600" dirty="0">
                <a:solidFill>
                  <a:srgbClr val="005493"/>
                </a:solidFill>
                <a:latin typeface="+mn-ea"/>
                <a:cs typeface="Arial"/>
                <a:sym typeface="Arial"/>
              </a:rPr>
              <a:t>※</a:t>
            </a:r>
            <a:r>
              <a:rPr lang="ko-KR" altLang="en-US" sz="600" dirty="0">
                <a:solidFill>
                  <a:srgbClr val="005493"/>
                </a:solidFill>
                <a:latin typeface="+mn-ea"/>
                <a:cs typeface="Arial"/>
                <a:sym typeface="Arial"/>
              </a:rPr>
              <a:t>출처 </a:t>
            </a:r>
            <a:r>
              <a:rPr lang="en-US" altLang="ko-KR" sz="600" dirty="0">
                <a:solidFill>
                  <a:srgbClr val="005493"/>
                </a:solidFill>
                <a:latin typeface="+mn-ea"/>
                <a:cs typeface="Arial"/>
                <a:sym typeface="Arial"/>
              </a:rPr>
              <a:t>: </a:t>
            </a:r>
            <a:r>
              <a:rPr lang="ko-Kore-KR" altLang="en-US" sz="600" dirty="0">
                <a:solidFill>
                  <a:srgbClr val="005493"/>
                </a:solidFill>
                <a:latin typeface="+mn-ea"/>
                <a:cs typeface="Arial"/>
                <a:sym typeface="Arial"/>
              </a:rPr>
              <a:t>인용 기사 및 자료 제목</a:t>
            </a:r>
            <a:br>
              <a:rPr lang="en-US" altLang="ko-KR" sz="600" dirty="0">
                <a:solidFill>
                  <a:srgbClr val="005493"/>
                </a:solidFill>
                <a:latin typeface="+mn-ea"/>
                <a:cs typeface="Arial"/>
                <a:sym typeface="Arial"/>
              </a:rPr>
            </a:br>
            <a:r>
              <a:rPr lang="en-US" altLang="ko-KR" sz="600" dirty="0">
                <a:solidFill>
                  <a:srgbClr val="005493"/>
                </a:solidFill>
                <a:latin typeface="+mn-ea"/>
                <a:cs typeface="Arial"/>
                <a:sym typeface="Arial"/>
              </a:rPr>
              <a:t> -</a:t>
            </a:r>
            <a:r>
              <a:rPr lang="ko-KR" altLang="en-US" sz="600" dirty="0">
                <a:solidFill>
                  <a:srgbClr val="005493"/>
                </a:solidFill>
                <a:latin typeface="+mn-ea"/>
                <a:cs typeface="Arial"/>
                <a:sym typeface="Arial"/>
              </a:rPr>
              <a:t>출처</a:t>
            </a:r>
            <a:r>
              <a:rPr lang="en-US" altLang="ko-KR" sz="600" dirty="0">
                <a:solidFill>
                  <a:srgbClr val="005493"/>
                </a:solidFill>
                <a:latin typeface="+mn-ea"/>
                <a:cs typeface="Arial"/>
                <a:sym typeface="Arial"/>
              </a:rPr>
              <a:t>(23.00.00)</a:t>
            </a:r>
          </a:p>
        </p:txBody>
      </p:sp>
      <p:sp>
        <p:nvSpPr>
          <p:cNvPr id="1028" name="TextBox 1027">
            <a:extLst>
              <a:ext uri="{FF2B5EF4-FFF2-40B4-BE49-F238E27FC236}">
                <a16:creationId xmlns:a16="http://schemas.microsoft.com/office/drawing/2014/main" id="{8022C356-BA98-1084-9061-DBE9A24D089A}"/>
              </a:ext>
            </a:extLst>
          </p:cNvPr>
          <p:cNvSpPr txBox="1"/>
          <p:nvPr/>
        </p:nvSpPr>
        <p:spPr>
          <a:xfrm>
            <a:off x="4724090" y="7448176"/>
            <a:ext cx="239105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755934" rtl="0" eaLnBrk="1" fontAlgn="auto" latinLnBrk="1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tabLst/>
              <a:defRPr/>
            </a:pPr>
            <a:r>
              <a:rPr lang="en-US" altLang="ko-KR" sz="600" dirty="0">
                <a:solidFill>
                  <a:srgbClr val="005493"/>
                </a:solidFill>
                <a:latin typeface="+mn-ea"/>
                <a:cs typeface="Arial"/>
                <a:sym typeface="Arial"/>
              </a:rPr>
              <a:t>※</a:t>
            </a:r>
            <a:r>
              <a:rPr lang="ko-KR" altLang="en-US" sz="600" dirty="0">
                <a:solidFill>
                  <a:srgbClr val="005493"/>
                </a:solidFill>
                <a:latin typeface="+mn-ea"/>
                <a:cs typeface="Arial"/>
                <a:sym typeface="Arial"/>
              </a:rPr>
              <a:t>출처 </a:t>
            </a:r>
            <a:r>
              <a:rPr lang="en-US" altLang="ko-KR" sz="600" dirty="0">
                <a:solidFill>
                  <a:srgbClr val="005493"/>
                </a:solidFill>
                <a:latin typeface="+mn-ea"/>
                <a:cs typeface="Arial"/>
                <a:sym typeface="Arial"/>
              </a:rPr>
              <a:t>: </a:t>
            </a:r>
            <a:r>
              <a:rPr lang="ko-Kore-KR" altLang="en-US" sz="600" dirty="0">
                <a:solidFill>
                  <a:srgbClr val="005493"/>
                </a:solidFill>
                <a:latin typeface="+mn-ea"/>
                <a:cs typeface="Arial"/>
                <a:sym typeface="Arial"/>
              </a:rPr>
              <a:t>인용 기사 및 자료 제목</a:t>
            </a:r>
            <a:endParaRPr lang="en-US" altLang="ko-Kore-KR" sz="600" dirty="0">
              <a:solidFill>
                <a:srgbClr val="005493"/>
              </a:solidFill>
              <a:latin typeface="+mn-ea"/>
              <a:cs typeface="Arial"/>
              <a:sym typeface="Arial"/>
            </a:endParaRPr>
          </a:p>
          <a:p>
            <a:pPr marL="0" marR="0" lvl="0" indent="0" algn="r" defTabSz="755934" rtl="0" eaLnBrk="1" fontAlgn="auto" latinLnBrk="1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tabLst/>
              <a:defRPr/>
            </a:pPr>
            <a:r>
              <a:rPr lang="en-US" altLang="ko-KR" sz="600" dirty="0">
                <a:solidFill>
                  <a:srgbClr val="005493"/>
                </a:solidFill>
                <a:latin typeface="+mn-ea"/>
                <a:cs typeface="Arial"/>
                <a:sym typeface="Arial"/>
              </a:rPr>
              <a:t> -</a:t>
            </a:r>
            <a:r>
              <a:rPr lang="ko-KR" altLang="en-US" sz="600" dirty="0">
                <a:solidFill>
                  <a:srgbClr val="005493"/>
                </a:solidFill>
                <a:latin typeface="+mn-ea"/>
                <a:cs typeface="Arial"/>
                <a:sym typeface="Arial"/>
              </a:rPr>
              <a:t>출처</a:t>
            </a:r>
            <a:r>
              <a:rPr lang="en-US" altLang="ko-KR" sz="600" dirty="0">
                <a:solidFill>
                  <a:srgbClr val="005493"/>
                </a:solidFill>
                <a:latin typeface="+mn-ea"/>
                <a:cs typeface="Arial"/>
                <a:sym typeface="Arial"/>
              </a:rPr>
              <a:t>(22.00.00)</a:t>
            </a:r>
          </a:p>
        </p:txBody>
      </p:sp>
      <p:sp>
        <p:nvSpPr>
          <p:cNvPr id="3" name="Google Shape;291;p3">
            <a:extLst>
              <a:ext uri="{FF2B5EF4-FFF2-40B4-BE49-F238E27FC236}">
                <a16:creationId xmlns:a16="http://schemas.microsoft.com/office/drawing/2014/main" id="{26E44130-0187-E130-625F-F27CC5939EE0}"/>
              </a:ext>
            </a:extLst>
          </p:cNvPr>
          <p:cNvSpPr/>
          <p:nvPr/>
        </p:nvSpPr>
        <p:spPr>
          <a:xfrm>
            <a:off x="1992385" y="1372029"/>
            <a:ext cx="5116080" cy="995213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spcFirstLastPara="1" wrap="square" lIns="74283" tIns="37131" rIns="74283" bIns="37131" numCol="1" anchor="t" anchorCtr="0">
            <a:noAutofit/>
          </a:bodyPr>
          <a:lstStyle/>
          <a:p>
            <a:pPr algn="just">
              <a:lnSpc>
                <a:spcPct val="140000"/>
              </a:lnSpc>
              <a:buClr>
                <a:srgbClr val="000000"/>
              </a:buClr>
              <a:buSzPts val="850"/>
            </a:pPr>
            <a:r>
              <a:rPr lang="ko-KR" altLang="en-US" sz="900" dirty="0">
                <a:solidFill>
                  <a:srgbClr val="211D1E"/>
                </a:solidFill>
                <a:effectLst/>
                <a:latin typeface="+mn-ea"/>
              </a:rPr>
              <a:t>사회문제 및 임팩트 중심의 조직 소개를 </a:t>
            </a:r>
            <a:r>
              <a:rPr lang="en-US" altLang="ko-KR" sz="900" dirty="0">
                <a:solidFill>
                  <a:srgbClr val="211D1E"/>
                </a:solidFill>
                <a:effectLst/>
                <a:latin typeface="+mn-ea"/>
              </a:rPr>
              <a:t>3</a:t>
            </a:r>
            <a:r>
              <a:rPr lang="ko-KR" altLang="en-US" sz="900" dirty="0">
                <a:solidFill>
                  <a:srgbClr val="211D1E"/>
                </a:solidFill>
                <a:effectLst/>
                <a:latin typeface="+mn-ea"/>
              </a:rPr>
              <a:t>문장 </a:t>
            </a:r>
            <a:r>
              <a:rPr lang="ko-KR" altLang="en-US" sz="900" dirty="0">
                <a:solidFill>
                  <a:srgbClr val="211D1E"/>
                </a:solidFill>
                <a:latin typeface="+mn-ea"/>
              </a:rPr>
              <a:t>내외로 작성</a:t>
            </a:r>
            <a:r>
              <a:rPr lang="ko-Kore-KR" altLang="en-US" sz="900" dirty="0">
                <a:solidFill>
                  <a:srgbClr val="211D1E"/>
                </a:solidFill>
                <a:effectLst/>
                <a:latin typeface="+mn-ea"/>
              </a:rPr>
              <a:t>합니다</a:t>
            </a:r>
            <a:r>
              <a:rPr lang="en-US" altLang="ko-Kore-KR" sz="900" dirty="0">
                <a:solidFill>
                  <a:srgbClr val="211D1E"/>
                </a:solidFill>
                <a:effectLst/>
                <a:latin typeface="+mn-ea"/>
              </a:rPr>
              <a:t>.</a:t>
            </a:r>
            <a:endParaRPr lang="ko-KR" altLang="en-US" sz="900" dirty="0">
              <a:solidFill>
                <a:schemeClr val="dk1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/>
              <a:sym typeface="Arial"/>
            </a:endParaRPr>
          </a:p>
        </p:txBody>
      </p:sp>
      <p:sp>
        <p:nvSpPr>
          <p:cNvPr id="12" name="Google Shape;291;p3">
            <a:extLst>
              <a:ext uri="{FF2B5EF4-FFF2-40B4-BE49-F238E27FC236}">
                <a16:creationId xmlns:a16="http://schemas.microsoft.com/office/drawing/2014/main" id="{614B83ED-199B-3035-C286-35D685294406}"/>
              </a:ext>
            </a:extLst>
          </p:cNvPr>
          <p:cNvSpPr/>
          <p:nvPr/>
        </p:nvSpPr>
        <p:spPr>
          <a:xfrm>
            <a:off x="1992385" y="4460351"/>
            <a:ext cx="5116080" cy="995215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spcFirstLastPara="1" wrap="square" lIns="74283" tIns="37131" rIns="74283" bIns="37131" numCol="1" anchor="t" anchorCtr="0">
            <a:noAutofit/>
          </a:bodyPr>
          <a:lstStyle/>
          <a:p>
            <a:pPr algn="just">
              <a:lnSpc>
                <a:spcPct val="140000"/>
              </a:lnSpc>
              <a:buClr>
                <a:srgbClr val="000000"/>
              </a:buClr>
              <a:buSzPts val="850"/>
            </a:pPr>
            <a:r>
              <a:rPr lang="ko-KR" altLang="en-US" sz="900" dirty="0">
                <a:solidFill>
                  <a:schemeClr val="dk1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Arial"/>
                <a:sym typeface="Arial"/>
              </a:rPr>
              <a:t>조직이 제품</a:t>
            </a:r>
            <a:r>
              <a:rPr lang="en-US" altLang="ko-KR" sz="900" dirty="0">
                <a:solidFill>
                  <a:schemeClr val="dk1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Arial"/>
                <a:sym typeface="Arial"/>
              </a:rPr>
              <a:t>·</a:t>
            </a:r>
            <a:r>
              <a:rPr lang="ko-KR" altLang="en-US" sz="900" dirty="0">
                <a:solidFill>
                  <a:schemeClr val="dk1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Arial"/>
                <a:sym typeface="Arial"/>
              </a:rPr>
              <a:t>서비스 및 기업의 활동으로 해결하고자 하는 사회문제가 무엇인지 </a:t>
            </a:r>
            <a:r>
              <a:rPr lang="en-US" altLang="ko-KR" sz="900" dirty="0">
                <a:solidFill>
                  <a:schemeClr val="dk1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Arial"/>
                <a:sym typeface="Arial"/>
              </a:rPr>
              <a:t>3~5</a:t>
            </a:r>
            <a:r>
              <a:rPr lang="ko-KR" altLang="en-US" sz="900" dirty="0">
                <a:solidFill>
                  <a:schemeClr val="dk1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Arial"/>
                <a:sym typeface="Arial"/>
              </a:rPr>
              <a:t>문장 내외로 </a:t>
            </a:r>
            <a:r>
              <a:rPr lang="ko-Kore-KR" altLang="en-US" sz="900" dirty="0">
                <a:solidFill>
                  <a:schemeClr val="dk1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Arial"/>
                <a:sym typeface="Arial"/>
              </a:rPr>
              <a:t>작성합니다</a:t>
            </a:r>
            <a:r>
              <a:rPr lang="en-US" altLang="ko-Kore-KR" sz="900" dirty="0">
                <a:solidFill>
                  <a:schemeClr val="dk1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Arial"/>
                <a:sym typeface="Arial"/>
              </a:rPr>
              <a:t>.</a:t>
            </a:r>
            <a:endParaRPr lang="en-US" altLang="ko-KR" sz="900" dirty="0">
              <a:solidFill>
                <a:schemeClr val="dk1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/>
              <a:sym typeface="Arial"/>
            </a:endParaRPr>
          </a:p>
        </p:txBody>
      </p:sp>
      <p:sp>
        <p:nvSpPr>
          <p:cNvPr id="14" name="Google Shape;291;p3">
            <a:extLst>
              <a:ext uri="{FF2B5EF4-FFF2-40B4-BE49-F238E27FC236}">
                <a16:creationId xmlns:a16="http://schemas.microsoft.com/office/drawing/2014/main" id="{2F58C088-8ED3-9EC9-11DD-3FE1BAC10137}"/>
              </a:ext>
            </a:extLst>
          </p:cNvPr>
          <p:cNvSpPr/>
          <p:nvPr/>
        </p:nvSpPr>
        <p:spPr>
          <a:xfrm>
            <a:off x="1992385" y="8137222"/>
            <a:ext cx="5116080" cy="1401908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spcFirstLastPara="1" wrap="square" lIns="74283" tIns="37131" rIns="74283" bIns="37131" numCol="1" anchor="t" anchorCtr="0">
            <a:noAutofit/>
          </a:bodyPr>
          <a:lstStyle/>
          <a:p>
            <a:pPr algn="just">
              <a:lnSpc>
                <a:spcPct val="140000"/>
              </a:lnSpc>
              <a:buClr>
                <a:srgbClr val="000000"/>
              </a:buClr>
              <a:buSzPts val="850"/>
            </a:pPr>
            <a:r>
              <a:rPr lang="ko-KR" altLang="en-US" sz="900" dirty="0">
                <a:solidFill>
                  <a:srgbClr val="211D1E"/>
                </a:solidFill>
                <a:effectLst/>
                <a:latin typeface="+mn-ea"/>
              </a:rPr>
              <a:t>기업의 형태로서 이윤을 창출하고 있는 우리의 핵심 사업을 소개합니다</a:t>
            </a:r>
            <a:r>
              <a:rPr lang="en-US" altLang="ko-KR" sz="900" dirty="0">
                <a:solidFill>
                  <a:srgbClr val="211D1E"/>
                </a:solidFill>
                <a:effectLst/>
                <a:latin typeface="+mn-ea"/>
              </a:rPr>
              <a:t>.</a:t>
            </a:r>
            <a:endParaRPr lang="ko-KR" altLang="en-US" sz="900" dirty="0">
              <a:solidFill>
                <a:srgbClr val="0255EE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Arial"/>
              <a:sym typeface="Arial"/>
            </a:endParaRPr>
          </a:p>
        </p:txBody>
      </p:sp>
      <p:sp>
        <p:nvSpPr>
          <p:cNvPr id="2" name="Google Shape;288;p3">
            <a:extLst>
              <a:ext uri="{FF2B5EF4-FFF2-40B4-BE49-F238E27FC236}">
                <a16:creationId xmlns:a16="http://schemas.microsoft.com/office/drawing/2014/main" id="{B021D483-9B8D-0F02-740C-3632A0D4BD7B}"/>
              </a:ext>
            </a:extLst>
          </p:cNvPr>
          <p:cNvSpPr/>
          <p:nvPr/>
        </p:nvSpPr>
        <p:spPr>
          <a:xfrm>
            <a:off x="474353" y="442413"/>
            <a:ext cx="6395229" cy="222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4283" tIns="37131" rIns="74283" bIns="37131" anchor="t" anchorCtr="0">
            <a:noAutofit/>
          </a:bodyPr>
          <a:lstStyle/>
          <a:p>
            <a:pPr>
              <a:lnSpc>
                <a:spcPct val="200000"/>
              </a:lnSpc>
            </a:pPr>
            <a:r>
              <a:rPr lang="ko-Kore-KR" altLang="en-US" sz="1000" b="1" dirty="0">
                <a:solidFill>
                  <a:srgbClr val="005392"/>
                </a:solidFill>
                <a:latin typeface="+mn-ea"/>
              </a:rPr>
              <a:t>부록</a:t>
            </a:r>
            <a:r>
              <a:rPr lang="en-US" altLang="en-US" sz="1000" b="1" dirty="0">
                <a:solidFill>
                  <a:srgbClr val="005392"/>
                </a:solidFill>
                <a:latin typeface="+mn-ea"/>
              </a:rPr>
              <a:t> 1</a:t>
            </a:r>
            <a:r>
              <a:rPr lang="en-US" altLang="ko-Kore-KR" sz="1000" b="1" dirty="0">
                <a:solidFill>
                  <a:srgbClr val="005392"/>
                </a:solidFill>
                <a:latin typeface="+mn-ea"/>
              </a:rPr>
              <a:t>. </a:t>
            </a:r>
            <a:r>
              <a:rPr lang="ko-KR" altLang="en-US" sz="1000" b="1" dirty="0" err="1">
                <a:solidFill>
                  <a:srgbClr val="005493"/>
                </a:solidFill>
                <a:latin typeface="+mn-ea"/>
                <a:ea typeface="+mn-ea"/>
              </a:rPr>
              <a:t>소셜임팩트</a:t>
            </a:r>
            <a:r>
              <a:rPr lang="ko-KR" altLang="en-US" sz="1000" b="1" dirty="0">
                <a:solidFill>
                  <a:srgbClr val="005493"/>
                </a:solidFill>
                <a:latin typeface="+mn-ea"/>
                <a:ea typeface="+mn-ea"/>
              </a:rPr>
              <a:t> 리포트 작성 서식</a:t>
            </a:r>
            <a:endParaRPr lang="en-US" altLang="ko-Kore-KR" sz="1000" b="1" dirty="0">
              <a:solidFill>
                <a:srgbClr val="005493"/>
              </a:solidFill>
              <a:latin typeface="+mn-ea"/>
              <a:ea typeface="+mn-ea"/>
            </a:endParaRPr>
          </a:p>
          <a:p>
            <a:pPr>
              <a:lnSpc>
                <a:spcPct val="200000"/>
              </a:lnSpc>
            </a:pPr>
            <a:r>
              <a:rPr lang="en-US" altLang="ko-Kore-KR" sz="1000" b="0" i="0" dirty="0">
                <a:solidFill>
                  <a:srgbClr val="1F1F1F"/>
                </a:solidFill>
                <a:effectLst/>
                <a:latin typeface="Google Sans"/>
              </a:rPr>
              <a:t>.</a:t>
            </a:r>
            <a:endParaRPr lang="en-US" altLang="ko-KR" sz="1000" dirty="0">
              <a:solidFill>
                <a:srgbClr val="005392"/>
              </a:solidFill>
              <a:latin typeface="+mn-ea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6712C6-2BB5-DA88-45D4-5B26B5A6A480}"/>
              </a:ext>
            </a:extLst>
          </p:cNvPr>
          <p:cNvSpPr txBox="1">
            <a:spLocks/>
          </p:cNvSpPr>
          <p:nvPr/>
        </p:nvSpPr>
        <p:spPr>
          <a:xfrm>
            <a:off x="3522200" y="10180150"/>
            <a:ext cx="515276" cy="215444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000" dirty="0">
                <a:solidFill>
                  <a:srgbClr val="005493"/>
                </a:solidFill>
                <a:latin typeface="Source Han Sans KR" panose="020B0500000000000000" pitchFamily="34" charset="-128"/>
                <a:ea typeface="Source Han Sans KR" panose="020B0500000000000000" pitchFamily="34" charset="-128"/>
              </a:rPr>
              <a:t>- </a:t>
            </a:r>
            <a:fld id="{86CB4B4D-7CA3-9044-876B-883B54F8677D}" type="slidenum">
              <a:rPr lang="en-US" altLang="ko-KR" sz="1000" smtClean="0">
                <a:solidFill>
                  <a:srgbClr val="005493"/>
                </a:solidFill>
                <a:latin typeface="Source Han Sans KR" panose="020B0500000000000000" pitchFamily="34" charset="-128"/>
                <a:ea typeface="Source Han Sans KR" panose="020B0500000000000000" pitchFamily="34" charset="-128"/>
              </a:rPr>
              <a:pPr algn="ctr"/>
              <a:t>1</a:t>
            </a:fld>
            <a:r>
              <a:rPr lang="en-US" altLang="ko-KR" sz="1000" dirty="0">
                <a:solidFill>
                  <a:srgbClr val="005493"/>
                </a:solidFill>
                <a:latin typeface="Source Han Sans KR" panose="020B0500000000000000" pitchFamily="34" charset="-128"/>
                <a:ea typeface="Source Han Sans KR" panose="020B0500000000000000" pitchFamily="34" charset="-128"/>
              </a:rPr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4135755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288;p3">
            <a:extLst>
              <a:ext uri="{FF2B5EF4-FFF2-40B4-BE49-F238E27FC236}">
                <a16:creationId xmlns:a16="http://schemas.microsoft.com/office/drawing/2014/main" id="{0F78FF2C-0089-B67C-A90A-C76AD1F8F356}"/>
              </a:ext>
            </a:extLst>
          </p:cNvPr>
          <p:cNvSpPr/>
          <p:nvPr/>
        </p:nvSpPr>
        <p:spPr>
          <a:xfrm>
            <a:off x="463420" y="1261346"/>
            <a:ext cx="2662238" cy="185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4283" tIns="37131" rIns="74283" bIns="37131" anchor="ctr" anchorCtr="0">
            <a:noAutofit/>
          </a:bodyPr>
          <a:lstStyle/>
          <a:p>
            <a:pPr>
              <a:buClr>
                <a:srgbClr val="000000"/>
              </a:buClr>
              <a:buSzPts val="1400"/>
            </a:pPr>
            <a:r>
              <a:rPr lang="ko-KR" altLang="en-US" sz="1200" b="1" dirty="0">
                <a:solidFill>
                  <a:srgbClr val="005493"/>
                </a:solidFill>
                <a:latin typeface="+mn-ea"/>
                <a:cs typeface="Arial"/>
                <a:sym typeface="Arial"/>
              </a:rPr>
              <a:t>주요 제품 및 서비스</a:t>
            </a:r>
            <a:endParaRPr sz="1100" b="1" dirty="0">
              <a:solidFill>
                <a:srgbClr val="005493"/>
              </a:solidFill>
              <a:latin typeface="+mn-ea"/>
              <a:cs typeface="Arial"/>
              <a:sym typeface="Arial"/>
            </a:endParaRPr>
          </a:p>
        </p:txBody>
      </p:sp>
      <p:cxnSp>
        <p:nvCxnSpPr>
          <p:cNvPr id="1024" name="직선 연결선[R] 1036">
            <a:extLst>
              <a:ext uri="{FF2B5EF4-FFF2-40B4-BE49-F238E27FC236}">
                <a16:creationId xmlns:a16="http://schemas.microsoft.com/office/drawing/2014/main" id="{9313FC0E-C2E2-ADD0-428D-9EDF8F72F5B0}"/>
              </a:ext>
            </a:extLst>
          </p:cNvPr>
          <p:cNvCxnSpPr>
            <a:cxnSpLocks/>
          </p:cNvCxnSpPr>
          <p:nvPr/>
        </p:nvCxnSpPr>
        <p:spPr>
          <a:xfrm>
            <a:off x="552304" y="1103071"/>
            <a:ext cx="6480000" cy="0"/>
          </a:xfrm>
          <a:prstGeom prst="line">
            <a:avLst/>
          </a:prstGeom>
          <a:ln w="6350">
            <a:solidFill>
              <a:srgbClr val="00549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Google Shape;288;p3">
            <a:extLst>
              <a:ext uri="{FF2B5EF4-FFF2-40B4-BE49-F238E27FC236}">
                <a16:creationId xmlns:a16="http://schemas.microsoft.com/office/drawing/2014/main" id="{26005ABC-E7F5-141F-AB8C-6AFF307C5E79}"/>
              </a:ext>
            </a:extLst>
          </p:cNvPr>
          <p:cNvSpPr/>
          <p:nvPr/>
        </p:nvSpPr>
        <p:spPr>
          <a:xfrm>
            <a:off x="463420" y="7861323"/>
            <a:ext cx="2662238" cy="185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4283" tIns="37131" rIns="74283" bIns="37131" anchor="ctr" anchorCtr="0">
            <a:noAutofit/>
          </a:bodyPr>
          <a:lstStyle/>
          <a:p>
            <a:pPr>
              <a:buClr>
                <a:srgbClr val="000000"/>
              </a:buClr>
              <a:buSzPts val="1400"/>
            </a:pPr>
            <a:r>
              <a:rPr lang="ko-KR" altLang="en-US" sz="1200" b="1" dirty="0">
                <a:solidFill>
                  <a:srgbClr val="005493"/>
                </a:solidFill>
                <a:latin typeface="+mn-ea"/>
                <a:cs typeface="Arial"/>
                <a:sym typeface="Arial"/>
              </a:rPr>
              <a:t>향후 계획</a:t>
            </a:r>
            <a:endParaRPr sz="1100" b="1" dirty="0">
              <a:solidFill>
                <a:srgbClr val="005493"/>
              </a:solidFill>
              <a:latin typeface="+mn-ea"/>
              <a:cs typeface="Arial"/>
              <a:sym typeface="Arial"/>
            </a:endParaRPr>
          </a:p>
        </p:txBody>
      </p:sp>
      <p:cxnSp>
        <p:nvCxnSpPr>
          <p:cNvPr id="23" name="직선 연결선[R] 1036">
            <a:extLst>
              <a:ext uri="{FF2B5EF4-FFF2-40B4-BE49-F238E27FC236}">
                <a16:creationId xmlns:a16="http://schemas.microsoft.com/office/drawing/2014/main" id="{3BC32DC4-472C-7EA5-DA10-D2624A0F38C9}"/>
              </a:ext>
            </a:extLst>
          </p:cNvPr>
          <p:cNvCxnSpPr>
            <a:cxnSpLocks/>
          </p:cNvCxnSpPr>
          <p:nvPr/>
        </p:nvCxnSpPr>
        <p:spPr>
          <a:xfrm>
            <a:off x="552304" y="7703048"/>
            <a:ext cx="6480000" cy="0"/>
          </a:xfrm>
          <a:prstGeom prst="line">
            <a:avLst/>
          </a:prstGeom>
          <a:ln w="6350">
            <a:solidFill>
              <a:srgbClr val="00549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Google Shape;288;p3">
            <a:extLst>
              <a:ext uri="{FF2B5EF4-FFF2-40B4-BE49-F238E27FC236}">
                <a16:creationId xmlns:a16="http://schemas.microsoft.com/office/drawing/2014/main" id="{DE272C32-0CC1-372B-850E-513313959FF1}"/>
              </a:ext>
            </a:extLst>
          </p:cNvPr>
          <p:cNvSpPr/>
          <p:nvPr/>
        </p:nvSpPr>
        <p:spPr>
          <a:xfrm>
            <a:off x="2924735" y="1662549"/>
            <a:ext cx="2197827" cy="1821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4283" tIns="37131" rIns="74283" bIns="37131" anchor="ctr" anchorCtr="0">
            <a:noAutofit/>
          </a:bodyPr>
          <a:lstStyle/>
          <a:p>
            <a:pPr>
              <a:buClr>
                <a:srgbClr val="000000"/>
              </a:buClr>
              <a:buSzPts val="1400"/>
            </a:pPr>
            <a:r>
              <a:rPr lang="ko-Kore-KR" altLang="en-US" sz="1000" b="1" dirty="0">
                <a:latin typeface="+mn-ea"/>
                <a:cs typeface="Arial"/>
                <a:sym typeface="Arial"/>
              </a:rPr>
              <a:t>주요 제품 및 서비스 이름</a:t>
            </a:r>
            <a:r>
              <a:rPr lang="en-US" altLang="ko-Kore-KR" sz="1000" b="1" dirty="0">
                <a:latin typeface="+mn-ea"/>
                <a:cs typeface="Arial"/>
                <a:sym typeface="Arial"/>
              </a:rPr>
              <a:t> </a:t>
            </a:r>
            <a:r>
              <a:rPr lang="en-US" altLang="ko-KR" sz="1000" b="1" dirty="0">
                <a:latin typeface="+mn-ea"/>
                <a:cs typeface="Arial"/>
                <a:sym typeface="Arial"/>
              </a:rPr>
              <a:t>1</a:t>
            </a:r>
            <a:endParaRPr lang="ko-KR" altLang="en-US" sz="1000" b="1" dirty="0">
              <a:latin typeface="+mn-ea"/>
              <a:cs typeface="Arial"/>
              <a:sym typeface="Arial"/>
            </a:endParaRPr>
          </a:p>
        </p:txBody>
      </p:sp>
      <p:sp>
        <p:nvSpPr>
          <p:cNvPr id="14" name="Google Shape;288;p3">
            <a:extLst>
              <a:ext uri="{FF2B5EF4-FFF2-40B4-BE49-F238E27FC236}">
                <a16:creationId xmlns:a16="http://schemas.microsoft.com/office/drawing/2014/main" id="{645912CC-2095-5021-91F5-F11F53F72998}"/>
              </a:ext>
            </a:extLst>
          </p:cNvPr>
          <p:cNvSpPr/>
          <p:nvPr/>
        </p:nvSpPr>
        <p:spPr>
          <a:xfrm>
            <a:off x="2924735" y="3138924"/>
            <a:ext cx="2197827" cy="1821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4283" tIns="37131" rIns="74283" bIns="37131" anchor="ctr" anchorCtr="0">
            <a:noAutofit/>
          </a:bodyPr>
          <a:lstStyle/>
          <a:p>
            <a:pPr>
              <a:buClr>
                <a:srgbClr val="000000"/>
              </a:buClr>
              <a:buSzPts val="1400"/>
            </a:pPr>
            <a:r>
              <a:rPr lang="ko-Kore-KR" altLang="en-US" sz="1000" b="1" dirty="0">
                <a:latin typeface="+mn-ea"/>
                <a:cs typeface="Arial"/>
                <a:sym typeface="Arial"/>
              </a:rPr>
              <a:t>주요 제품 및 서비스 이름 </a:t>
            </a:r>
            <a:r>
              <a:rPr lang="en-US" altLang="ko-Kore-KR" sz="1000" b="1" dirty="0">
                <a:latin typeface="+mn-ea"/>
                <a:cs typeface="Arial"/>
                <a:sym typeface="Arial"/>
              </a:rPr>
              <a:t>2</a:t>
            </a:r>
            <a:endParaRPr lang="ko-KR" altLang="en-US" sz="1000" b="1" dirty="0">
              <a:latin typeface="+mn-ea"/>
              <a:cs typeface="Arial"/>
              <a:sym typeface="Arial"/>
            </a:endParaRPr>
          </a:p>
        </p:txBody>
      </p:sp>
      <p:sp>
        <p:nvSpPr>
          <p:cNvPr id="16" name="Google Shape;288;p3">
            <a:extLst>
              <a:ext uri="{FF2B5EF4-FFF2-40B4-BE49-F238E27FC236}">
                <a16:creationId xmlns:a16="http://schemas.microsoft.com/office/drawing/2014/main" id="{6BF893EC-51DC-B1F2-1820-BE735EECEE35}"/>
              </a:ext>
            </a:extLst>
          </p:cNvPr>
          <p:cNvSpPr/>
          <p:nvPr/>
        </p:nvSpPr>
        <p:spPr>
          <a:xfrm>
            <a:off x="2924735" y="4636204"/>
            <a:ext cx="2434074" cy="1821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4283" tIns="37131" rIns="74283" bIns="37131" anchor="ctr" anchorCtr="0">
            <a:noAutofit/>
          </a:bodyPr>
          <a:lstStyle/>
          <a:p>
            <a:pPr>
              <a:buClr>
                <a:srgbClr val="000000"/>
              </a:buClr>
              <a:buSzPts val="1400"/>
            </a:pPr>
            <a:r>
              <a:rPr lang="ko-Kore-KR" altLang="en-US" sz="1000" b="1" dirty="0">
                <a:latin typeface="+mn-ea"/>
                <a:cs typeface="Arial"/>
                <a:sym typeface="Arial"/>
              </a:rPr>
              <a:t>주요 제품 및 서비스 이름 </a:t>
            </a:r>
            <a:r>
              <a:rPr lang="en-US" altLang="ko-Kore-KR" sz="1000" b="1" dirty="0">
                <a:latin typeface="+mn-ea"/>
                <a:cs typeface="Arial"/>
                <a:sym typeface="Arial"/>
              </a:rPr>
              <a:t>3</a:t>
            </a:r>
            <a:endParaRPr lang="ko-KR" altLang="en-US" sz="1000" b="1" dirty="0">
              <a:latin typeface="+mn-ea"/>
              <a:cs typeface="Arial"/>
              <a:sym typeface="Arial"/>
            </a:endParaRPr>
          </a:p>
        </p:txBody>
      </p:sp>
      <p:graphicFrame>
        <p:nvGraphicFramePr>
          <p:cNvPr id="25" name="Google Shape;289;p3">
            <a:extLst>
              <a:ext uri="{FF2B5EF4-FFF2-40B4-BE49-F238E27FC236}">
                <a16:creationId xmlns:a16="http://schemas.microsoft.com/office/drawing/2014/main" id="{72FC3E63-5105-2352-3F9F-78256642E474}"/>
              </a:ext>
            </a:extLst>
          </p:cNvPr>
          <p:cNvGraphicFramePr/>
          <p:nvPr/>
        </p:nvGraphicFramePr>
        <p:xfrm>
          <a:off x="552304" y="6515557"/>
          <a:ext cx="6461539" cy="557430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64615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57430">
                <a:tc>
                  <a:txBody>
                    <a:bodyPr/>
                    <a:lstStyle/>
                    <a:p>
                      <a:pPr marL="0" marR="0" lvl="0" indent="0" algn="ctr" defTabSz="75593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  <a:tabLst/>
                        <a:defRPr/>
                      </a:pPr>
                      <a:r>
                        <a:rPr kumimoji="1" lang="ko-Kore-KR" altLang="en-US" sz="900" dirty="0">
                          <a:solidFill>
                            <a:srgbClr val="005493"/>
                          </a:solidFill>
                          <a:latin typeface="+mn-ea"/>
                        </a:rPr>
                        <a:t>협력사 및 파트너 로고</a:t>
                      </a:r>
                      <a:endParaRPr kumimoji="1" lang="ko-Kore-KR" altLang="en-US" sz="1050" dirty="0">
                        <a:solidFill>
                          <a:srgbClr val="005493"/>
                        </a:solidFill>
                        <a:latin typeface="+mn-ea"/>
                      </a:endParaRPr>
                    </a:p>
                  </a:txBody>
                  <a:tcPr marL="74303" marR="74303" marT="0" marB="0" anchor="ctr">
                    <a:lnL w="6350" cap="flat" cmpd="sng" algn="ctr">
                      <a:solidFill>
                        <a:srgbClr val="005493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5493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5493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5493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6" name="Google Shape;288;p3">
            <a:extLst>
              <a:ext uri="{FF2B5EF4-FFF2-40B4-BE49-F238E27FC236}">
                <a16:creationId xmlns:a16="http://schemas.microsoft.com/office/drawing/2014/main" id="{662673BB-5099-A2A3-A9F0-9162DFE50372}"/>
              </a:ext>
            </a:extLst>
          </p:cNvPr>
          <p:cNvSpPr/>
          <p:nvPr/>
        </p:nvSpPr>
        <p:spPr>
          <a:xfrm>
            <a:off x="463420" y="6250861"/>
            <a:ext cx="2662238" cy="185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4283" tIns="37131" rIns="74283" bIns="37131" anchor="ctr" anchorCtr="0">
            <a:noAutofit/>
          </a:bodyPr>
          <a:lstStyle/>
          <a:p>
            <a:pPr>
              <a:buClr>
                <a:srgbClr val="000000"/>
              </a:buClr>
              <a:buSzPts val="1400"/>
            </a:pPr>
            <a:r>
              <a:rPr lang="ko-KR" altLang="en-US" sz="1000" b="1" dirty="0">
                <a:solidFill>
                  <a:srgbClr val="005493"/>
                </a:solidFill>
                <a:latin typeface="+mn-ea"/>
                <a:cs typeface="Arial"/>
                <a:sym typeface="Arial"/>
              </a:rPr>
              <a:t>주요 협력사 및 파트너</a:t>
            </a:r>
            <a:endParaRPr sz="900" b="1" dirty="0">
              <a:solidFill>
                <a:srgbClr val="005493"/>
              </a:solidFill>
              <a:latin typeface="+mn-ea"/>
              <a:cs typeface="Arial"/>
              <a:sym typeface="Arial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CF044677-B249-4418-C20F-00D3B3893C54}"/>
              </a:ext>
            </a:extLst>
          </p:cNvPr>
          <p:cNvSpPr/>
          <p:nvPr/>
        </p:nvSpPr>
        <p:spPr>
          <a:xfrm>
            <a:off x="5358809" y="521404"/>
            <a:ext cx="1655033" cy="360000"/>
          </a:xfrm>
          <a:prstGeom prst="rect">
            <a:avLst/>
          </a:prstGeom>
          <a:solidFill>
            <a:schemeClr val="bg1">
              <a:lumMod val="85000"/>
            </a:schemeClr>
          </a:solidFill>
          <a:ln w="6350">
            <a:noFill/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ore-KR" altLang="en-US" sz="900" dirty="0">
                <a:solidFill>
                  <a:srgbClr val="005493"/>
                </a:solidFill>
                <a:latin typeface="+mn-ea"/>
              </a:rPr>
              <a:t>로고</a:t>
            </a:r>
            <a:endParaRPr kumimoji="1" lang="ko-Kore-KR" altLang="en-US" sz="1050" dirty="0">
              <a:solidFill>
                <a:srgbClr val="005493"/>
              </a:solidFill>
              <a:latin typeface="+mn-ea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477A7AC9-36B7-497E-FC14-24B503E234F8}"/>
              </a:ext>
            </a:extLst>
          </p:cNvPr>
          <p:cNvSpPr/>
          <p:nvPr/>
        </p:nvSpPr>
        <p:spPr>
          <a:xfrm>
            <a:off x="539749" y="1647505"/>
            <a:ext cx="2185863" cy="1330163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noFill/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ore-KR" altLang="en-US" sz="900" dirty="0">
                <a:solidFill>
                  <a:srgbClr val="005493"/>
                </a:solidFill>
                <a:latin typeface="+mn-ea"/>
              </a:rPr>
              <a:t>제품 및 서비스 이미지</a:t>
            </a:r>
            <a:endParaRPr kumimoji="1" lang="ko-Kore-KR" altLang="en-US" sz="1050" dirty="0">
              <a:solidFill>
                <a:srgbClr val="005493"/>
              </a:solidFill>
              <a:latin typeface="+mn-ea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0147F30D-373F-CEA1-EC3B-D345BE0E00C9}"/>
              </a:ext>
            </a:extLst>
          </p:cNvPr>
          <p:cNvSpPr/>
          <p:nvPr/>
        </p:nvSpPr>
        <p:spPr>
          <a:xfrm>
            <a:off x="539749" y="3139866"/>
            <a:ext cx="2185863" cy="1330163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noFill/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ore-KR" altLang="en-US" sz="900" dirty="0">
                <a:solidFill>
                  <a:srgbClr val="005493"/>
                </a:solidFill>
                <a:latin typeface="+mn-ea"/>
              </a:rPr>
              <a:t>제품 및 서비스 이미지</a:t>
            </a:r>
            <a:endParaRPr kumimoji="1" lang="ko-Kore-KR" altLang="en-US" sz="1050" dirty="0">
              <a:solidFill>
                <a:srgbClr val="005493"/>
              </a:solidFill>
              <a:latin typeface="+mn-ea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5D798A68-5944-EC5B-1863-249B6E0998DA}"/>
              </a:ext>
            </a:extLst>
          </p:cNvPr>
          <p:cNvSpPr/>
          <p:nvPr/>
        </p:nvSpPr>
        <p:spPr>
          <a:xfrm>
            <a:off x="539749" y="4632227"/>
            <a:ext cx="2185863" cy="1330163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noFill/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ore-KR" altLang="en-US" sz="900" dirty="0">
                <a:solidFill>
                  <a:srgbClr val="005493"/>
                </a:solidFill>
                <a:latin typeface="+mn-ea"/>
              </a:rPr>
              <a:t>제품 및 서비스 이미지</a:t>
            </a:r>
            <a:endParaRPr kumimoji="1" lang="ko-Kore-KR" altLang="en-US" sz="1050" dirty="0">
              <a:solidFill>
                <a:srgbClr val="005493"/>
              </a:solidFill>
              <a:latin typeface="+mn-ea"/>
            </a:endParaRPr>
          </a:p>
        </p:txBody>
      </p:sp>
      <p:sp>
        <p:nvSpPr>
          <p:cNvPr id="5" name="Google Shape;291;p3">
            <a:extLst>
              <a:ext uri="{FF2B5EF4-FFF2-40B4-BE49-F238E27FC236}">
                <a16:creationId xmlns:a16="http://schemas.microsoft.com/office/drawing/2014/main" id="{72DB9FB5-4812-03DF-0038-E3FEF4114834}"/>
              </a:ext>
            </a:extLst>
          </p:cNvPr>
          <p:cNvSpPr/>
          <p:nvPr/>
        </p:nvSpPr>
        <p:spPr>
          <a:xfrm>
            <a:off x="2938052" y="1889125"/>
            <a:ext cx="4170412" cy="1089767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spcFirstLastPara="1" wrap="square" lIns="74283" tIns="37131" rIns="74283" bIns="37131" anchor="t" anchorCtr="0">
            <a:noAutofit/>
          </a:bodyPr>
          <a:lstStyle/>
          <a:p>
            <a:pPr algn="just">
              <a:lnSpc>
                <a:spcPct val="125000"/>
              </a:lnSpc>
              <a:buClr>
                <a:srgbClr val="000000"/>
              </a:buClr>
              <a:buSzPts val="850"/>
            </a:pPr>
            <a:r>
              <a:rPr lang="ko-KR" altLang="en-US" sz="900" dirty="0">
                <a:solidFill>
                  <a:srgbClr val="211D1E"/>
                </a:solidFill>
                <a:effectLst/>
                <a:latin typeface="+mn-ea"/>
              </a:rPr>
              <a:t>조직의 주요 제품과 서비스를 소개합니다</a:t>
            </a:r>
            <a:r>
              <a:rPr lang="en-US" altLang="ko-KR" sz="900" dirty="0">
                <a:solidFill>
                  <a:srgbClr val="211D1E"/>
                </a:solidFill>
                <a:effectLst/>
                <a:latin typeface="+mn-ea"/>
              </a:rPr>
              <a:t>.</a:t>
            </a:r>
            <a:endParaRPr lang="en-US" altLang="ko-KR" sz="900" dirty="0">
              <a:latin typeface="+mn-ea"/>
              <a:cs typeface="Arial"/>
              <a:sym typeface="Arial"/>
            </a:endParaRPr>
          </a:p>
        </p:txBody>
      </p:sp>
      <p:sp>
        <p:nvSpPr>
          <p:cNvPr id="6" name="Google Shape;291;p3">
            <a:extLst>
              <a:ext uri="{FF2B5EF4-FFF2-40B4-BE49-F238E27FC236}">
                <a16:creationId xmlns:a16="http://schemas.microsoft.com/office/drawing/2014/main" id="{7E830D8E-9A35-97C5-9287-3F870E276527}"/>
              </a:ext>
            </a:extLst>
          </p:cNvPr>
          <p:cNvSpPr/>
          <p:nvPr/>
        </p:nvSpPr>
        <p:spPr>
          <a:xfrm>
            <a:off x="2938053" y="3422735"/>
            <a:ext cx="4170412" cy="900113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spcFirstLastPara="1" wrap="square" lIns="74283" tIns="37131" rIns="74283" bIns="37131" anchor="t" anchorCtr="0">
            <a:noAutofit/>
          </a:bodyPr>
          <a:lstStyle/>
          <a:p>
            <a:pPr algn="just">
              <a:lnSpc>
                <a:spcPct val="125000"/>
              </a:lnSpc>
              <a:buClr>
                <a:srgbClr val="000000"/>
              </a:buClr>
              <a:buSzPts val="850"/>
            </a:pPr>
            <a:r>
              <a:rPr lang="ko-KR" altLang="en-US" sz="900" dirty="0">
                <a:solidFill>
                  <a:srgbClr val="211D1E"/>
                </a:solidFill>
                <a:effectLst/>
                <a:latin typeface="+mn-ea"/>
              </a:rPr>
              <a:t>조직의 주요 제품과 서비스를 소개합니다</a:t>
            </a:r>
            <a:r>
              <a:rPr lang="en-US" altLang="ko-KR" sz="900" dirty="0">
                <a:solidFill>
                  <a:srgbClr val="211D1E"/>
                </a:solidFill>
                <a:effectLst/>
                <a:latin typeface="+mn-ea"/>
              </a:rPr>
              <a:t>.</a:t>
            </a:r>
            <a:endParaRPr lang="en-US" altLang="ko-KR" sz="900" dirty="0">
              <a:latin typeface="+mn-ea"/>
              <a:cs typeface="Arial"/>
              <a:sym typeface="Arial"/>
            </a:endParaRPr>
          </a:p>
        </p:txBody>
      </p:sp>
      <p:sp>
        <p:nvSpPr>
          <p:cNvPr id="7" name="Google Shape;291;p3">
            <a:extLst>
              <a:ext uri="{FF2B5EF4-FFF2-40B4-BE49-F238E27FC236}">
                <a16:creationId xmlns:a16="http://schemas.microsoft.com/office/drawing/2014/main" id="{E2ADA2D8-5EDF-3223-61F3-C67823BA8020}"/>
              </a:ext>
            </a:extLst>
          </p:cNvPr>
          <p:cNvSpPr/>
          <p:nvPr/>
        </p:nvSpPr>
        <p:spPr>
          <a:xfrm>
            <a:off x="2938053" y="4906866"/>
            <a:ext cx="4170411" cy="900113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spcFirstLastPara="1" wrap="square" lIns="74283" tIns="37131" rIns="74283" bIns="37131" anchor="t" anchorCtr="0">
            <a:noAutofit/>
          </a:bodyPr>
          <a:lstStyle/>
          <a:p>
            <a:pPr algn="just">
              <a:lnSpc>
                <a:spcPct val="125000"/>
              </a:lnSpc>
              <a:buClr>
                <a:srgbClr val="000000"/>
              </a:buClr>
              <a:buSzPts val="850"/>
            </a:pPr>
            <a:r>
              <a:rPr lang="ko-KR" altLang="en-US" sz="900" dirty="0">
                <a:solidFill>
                  <a:srgbClr val="211D1E"/>
                </a:solidFill>
                <a:effectLst/>
                <a:latin typeface="+mn-ea"/>
              </a:rPr>
              <a:t>조직의 주요 제품과 서비스를 소개합니다</a:t>
            </a:r>
            <a:r>
              <a:rPr lang="en-US" altLang="ko-KR" sz="900" dirty="0">
                <a:solidFill>
                  <a:srgbClr val="211D1E"/>
                </a:solidFill>
                <a:effectLst/>
                <a:latin typeface="+mn-ea"/>
              </a:rPr>
              <a:t>.</a:t>
            </a:r>
            <a:endParaRPr lang="en-US" altLang="ko-KR" sz="900" dirty="0">
              <a:latin typeface="+mn-ea"/>
              <a:cs typeface="Arial"/>
              <a:sym typeface="Arial"/>
            </a:endParaRPr>
          </a:p>
        </p:txBody>
      </p:sp>
      <p:sp>
        <p:nvSpPr>
          <p:cNvPr id="11" name="Google Shape;291;p3">
            <a:extLst>
              <a:ext uri="{FF2B5EF4-FFF2-40B4-BE49-F238E27FC236}">
                <a16:creationId xmlns:a16="http://schemas.microsoft.com/office/drawing/2014/main" id="{93E85F35-730C-5572-4372-E0343627F391}"/>
              </a:ext>
            </a:extLst>
          </p:cNvPr>
          <p:cNvSpPr/>
          <p:nvPr/>
        </p:nvSpPr>
        <p:spPr>
          <a:xfrm>
            <a:off x="473455" y="8043796"/>
            <a:ext cx="3637801" cy="1968288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spcFirstLastPara="1" wrap="square" lIns="74283" tIns="37131" rIns="74283" bIns="37131" numCol="1" anchor="t" anchorCtr="0">
            <a:noAutofit/>
          </a:bodyPr>
          <a:lstStyle/>
          <a:p>
            <a:pPr algn="just">
              <a:lnSpc>
                <a:spcPct val="140000"/>
              </a:lnSpc>
              <a:buClr>
                <a:srgbClr val="000000"/>
              </a:buClr>
              <a:buSzPts val="850"/>
            </a:pPr>
            <a:r>
              <a:rPr lang="ko-KR" altLang="en-US" sz="900" dirty="0">
                <a:solidFill>
                  <a:schemeClr val="dk1"/>
                </a:solidFill>
                <a:latin typeface="+mn-ea"/>
                <a:cs typeface="Arial"/>
                <a:sym typeface="Arial"/>
              </a:rPr>
              <a:t>현재까지의 성과를 기준으로 향후 목표와 계획을 기재합니다</a:t>
            </a:r>
            <a:r>
              <a:rPr lang="en-US" altLang="ko-KR" sz="900" dirty="0">
                <a:solidFill>
                  <a:schemeClr val="dk1"/>
                </a:solidFill>
                <a:latin typeface="+mn-ea"/>
                <a:cs typeface="Arial"/>
                <a:sym typeface="Arial"/>
              </a:rPr>
              <a:t>.</a:t>
            </a:r>
          </a:p>
        </p:txBody>
      </p:sp>
      <p:graphicFrame>
        <p:nvGraphicFramePr>
          <p:cNvPr id="15" name="Google Shape;289;p3">
            <a:extLst>
              <a:ext uri="{FF2B5EF4-FFF2-40B4-BE49-F238E27FC236}">
                <a16:creationId xmlns:a16="http://schemas.microsoft.com/office/drawing/2014/main" id="{2B86D7CA-CF53-5292-D07C-C13C0DC5A7C9}"/>
              </a:ext>
            </a:extLst>
          </p:cNvPr>
          <p:cNvGraphicFramePr/>
          <p:nvPr/>
        </p:nvGraphicFramePr>
        <p:xfrm>
          <a:off x="3936636" y="8092107"/>
          <a:ext cx="3083290" cy="1863103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30832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863103">
                <a:tc>
                  <a:txBody>
                    <a:bodyPr/>
                    <a:lstStyle/>
                    <a:p>
                      <a:pPr marL="0" marR="0" lvl="0" indent="0" algn="ctr" defTabSz="755934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  <a:tabLst/>
                        <a:defRPr/>
                      </a:pPr>
                      <a:r>
                        <a:rPr kumimoji="1" lang="ko-Kore-KR" altLang="en-US" sz="900" dirty="0">
                          <a:solidFill>
                            <a:srgbClr val="005493"/>
                          </a:solidFill>
                          <a:latin typeface="+mn-ea"/>
                        </a:rPr>
                        <a:t>목표 성과 및 데이터 혹은</a:t>
                      </a:r>
                      <a:endParaRPr kumimoji="1" lang="en-US" altLang="ko-Kore-KR" sz="900" dirty="0">
                        <a:solidFill>
                          <a:srgbClr val="005493"/>
                        </a:solidFill>
                        <a:latin typeface="+mn-ea"/>
                      </a:endParaRPr>
                    </a:p>
                    <a:p>
                      <a:pPr marL="0" marR="0" lvl="0" indent="0" algn="ctr" defTabSz="755934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  <a:tabLst/>
                        <a:defRPr/>
                      </a:pPr>
                      <a:r>
                        <a:rPr kumimoji="1" lang="en-US" altLang="ko-Kore-KR" sz="900" dirty="0">
                          <a:solidFill>
                            <a:srgbClr val="005493"/>
                          </a:solidFill>
                          <a:latin typeface="+mn-ea"/>
                        </a:rPr>
                        <a:t>CEO </a:t>
                      </a:r>
                      <a:r>
                        <a:rPr kumimoji="1" lang="ko-Kore-KR" altLang="en-US" sz="900" dirty="0">
                          <a:solidFill>
                            <a:srgbClr val="005493"/>
                          </a:solidFill>
                          <a:latin typeface="+mn-ea"/>
                        </a:rPr>
                        <a:t>메시지</a:t>
                      </a:r>
                    </a:p>
                  </a:txBody>
                  <a:tcPr marL="74303" marR="74303" marT="0" marB="0" anchor="ctr">
                    <a:lnL w="6350" cap="flat" cmpd="sng" algn="ctr">
                      <a:solidFill>
                        <a:srgbClr val="005493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5493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5493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5493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CFE52CF1-CC72-55D0-0107-0ED1BF329918}"/>
              </a:ext>
            </a:extLst>
          </p:cNvPr>
          <p:cNvSpPr txBox="1">
            <a:spLocks/>
          </p:cNvSpPr>
          <p:nvPr/>
        </p:nvSpPr>
        <p:spPr>
          <a:xfrm>
            <a:off x="3522200" y="10180150"/>
            <a:ext cx="515276" cy="215444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000" dirty="0">
                <a:solidFill>
                  <a:srgbClr val="005493"/>
                </a:solidFill>
                <a:latin typeface="Source Han Sans KR" panose="020B0500000000000000" pitchFamily="34" charset="-128"/>
                <a:ea typeface="Source Han Sans KR" panose="020B0500000000000000" pitchFamily="34" charset="-128"/>
              </a:rPr>
              <a:t>- </a:t>
            </a:r>
            <a:fld id="{86CB4B4D-7CA3-9044-876B-883B54F8677D}" type="slidenum">
              <a:rPr lang="en-US" altLang="ko-KR" sz="1000" smtClean="0">
                <a:solidFill>
                  <a:srgbClr val="005493"/>
                </a:solidFill>
                <a:latin typeface="Source Han Sans KR" panose="020B0500000000000000" pitchFamily="34" charset="-128"/>
                <a:ea typeface="Source Han Sans KR" panose="020B0500000000000000" pitchFamily="34" charset="-128"/>
              </a:rPr>
              <a:pPr algn="ctr"/>
              <a:t>2</a:t>
            </a:fld>
            <a:r>
              <a:rPr lang="en-US" altLang="ko-KR" sz="1000" dirty="0">
                <a:solidFill>
                  <a:srgbClr val="005493"/>
                </a:solidFill>
                <a:latin typeface="Source Han Sans KR" panose="020B0500000000000000" pitchFamily="34" charset="-128"/>
                <a:ea typeface="Source Han Sans KR" panose="020B0500000000000000" pitchFamily="34" charset="-128"/>
              </a:rPr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11466509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object 2">
            <a:extLst>
              <a:ext uri="{FF2B5EF4-FFF2-40B4-BE49-F238E27FC236}">
                <a16:creationId xmlns:a16="http://schemas.microsoft.com/office/drawing/2014/main" id="{C38A10C5-EAF0-23BC-F0AA-B43216276F69}"/>
              </a:ext>
            </a:extLst>
          </p:cNvPr>
          <p:cNvSpPr txBox="1"/>
          <p:nvPr/>
        </p:nvSpPr>
        <p:spPr>
          <a:xfrm>
            <a:off x="519077" y="502160"/>
            <a:ext cx="4761152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indent="12700">
              <a:spcBef>
                <a:spcPts val="100"/>
              </a:spcBef>
              <a:defRPr sz="1600" spc="-40">
                <a:solidFill>
                  <a:srgbClr val="0255EE"/>
                </a:solidFill>
                <a:latin typeface="Noto Sans CJK KR Medium"/>
                <a:ea typeface="Noto Sans CJK KR Medium"/>
                <a:cs typeface="Noto Sans CJK KR Medium"/>
                <a:sym typeface="Noto Sans CJK KR Medium"/>
              </a:defRPr>
            </a:lvl1pPr>
          </a:lstStyle>
          <a:p>
            <a:r>
              <a:rPr lang="ko-KR" altLang="en-US" sz="2000" dirty="0">
                <a:solidFill>
                  <a:schemeClr val="tx1"/>
                </a:solidFill>
                <a:latin typeface="+mn-ea"/>
                <a:ea typeface="+mn-ea"/>
              </a:rPr>
              <a:t>조직 이름</a:t>
            </a:r>
          </a:p>
        </p:txBody>
      </p:sp>
      <p:sp>
        <p:nvSpPr>
          <p:cNvPr id="39" name="Google Shape;288;p3">
            <a:extLst>
              <a:ext uri="{FF2B5EF4-FFF2-40B4-BE49-F238E27FC236}">
                <a16:creationId xmlns:a16="http://schemas.microsoft.com/office/drawing/2014/main" id="{0F78FF2C-0089-B67C-A90A-C76AD1F8F356}"/>
              </a:ext>
            </a:extLst>
          </p:cNvPr>
          <p:cNvSpPr/>
          <p:nvPr/>
        </p:nvSpPr>
        <p:spPr>
          <a:xfrm>
            <a:off x="463420" y="1669305"/>
            <a:ext cx="2662238" cy="185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4283" tIns="37131" rIns="74283" bIns="37131" anchor="ctr" anchorCtr="0">
            <a:noAutofit/>
          </a:bodyPr>
          <a:lstStyle/>
          <a:p>
            <a:pPr>
              <a:buClr>
                <a:srgbClr val="000000"/>
              </a:buClr>
              <a:buSzPts val="1400"/>
            </a:pPr>
            <a:r>
              <a:rPr lang="ko-KR" altLang="en-US" sz="1200" b="1" dirty="0">
                <a:solidFill>
                  <a:srgbClr val="005493"/>
                </a:solidFill>
                <a:latin typeface="+mn-ea"/>
                <a:cs typeface="Arial"/>
                <a:sym typeface="Arial"/>
              </a:rPr>
              <a:t>사회 문제</a:t>
            </a:r>
          </a:p>
        </p:txBody>
      </p:sp>
      <p:cxnSp>
        <p:nvCxnSpPr>
          <p:cNvPr id="1024" name="직선 연결선[R] 1036">
            <a:extLst>
              <a:ext uri="{FF2B5EF4-FFF2-40B4-BE49-F238E27FC236}">
                <a16:creationId xmlns:a16="http://schemas.microsoft.com/office/drawing/2014/main" id="{9313FC0E-C2E2-ADD0-428D-9EDF8F72F5B0}"/>
              </a:ext>
            </a:extLst>
          </p:cNvPr>
          <p:cNvCxnSpPr>
            <a:cxnSpLocks/>
          </p:cNvCxnSpPr>
          <p:nvPr/>
        </p:nvCxnSpPr>
        <p:spPr>
          <a:xfrm>
            <a:off x="552304" y="1511030"/>
            <a:ext cx="2213354" cy="0"/>
          </a:xfrm>
          <a:prstGeom prst="line">
            <a:avLst/>
          </a:prstGeom>
          <a:ln w="6350">
            <a:solidFill>
              <a:srgbClr val="00549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Google Shape;288;p3">
            <a:extLst>
              <a:ext uri="{FF2B5EF4-FFF2-40B4-BE49-F238E27FC236}">
                <a16:creationId xmlns:a16="http://schemas.microsoft.com/office/drawing/2014/main" id="{746D573E-C292-A7A6-7F4E-12F7E1F91679}"/>
              </a:ext>
            </a:extLst>
          </p:cNvPr>
          <p:cNvSpPr/>
          <p:nvPr/>
        </p:nvSpPr>
        <p:spPr>
          <a:xfrm>
            <a:off x="3036774" y="1669305"/>
            <a:ext cx="2662238" cy="185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4283" tIns="37131" rIns="74283" bIns="37131" anchor="ctr" anchorCtr="0">
            <a:noAutofit/>
          </a:bodyPr>
          <a:lstStyle/>
          <a:p>
            <a:pPr>
              <a:buClr>
                <a:srgbClr val="000000"/>
              </a:buClr>
              <a:buSzPts val="1400"/>
            </a:pPr>
            <a:r>
              <a:rPr lang="ko-KR" altLang="en-US" sz="1200" b="1" dirty="0">
                <a:solidFill>
                  <a:srgbClr val="005493"/>
                </a:solidFill>
                <a:latin typeface="+mn-ea"/>
                <a:cs typeface="Arial"/>
                <a:sym typeface="Arial"/>
              </a:rPr>
              <a:t>가치창출활동</a:t>
            </a:r>
          </a:p>
        </p:txBody>
      </p:sp>
      <p:cxnSp>
        <p:nvCxnSpPr>
          <p:cNvPr id="5" name="직선 연결선[R] 1036">
            <a:extLst>
              <a:ext uri="{FF2B5EF4-FFF2-40B4-BE49-F238E27FC236}">
                <a16:creationId xmlns:a16="http://schemas.microsoft.com/office/drawing/2014/main" id="{1B2841C7-0CB8-8ED8-F291-DCE6B2A5A101}"/>
              </a:ext>
            </a:extLst>
          </p:cNvPr>
          <p:cNvCxnSpPr>
            <a:cxnSpLocks/>
          </p:cNvCxnSpPr>
          <p:nvPr/>
        </p:nvCxnSpPr>
        <p:spPr>
          <a:xfrm>
            <a:off x="3125658" y="1511030"/>
            <a:ext cx="3906646" cy="0"/>
          </a:xfrm>
          <a:prstGeom prst="line">
            <a:avLst/>
          </a:prstGeom>
          <a:ln w="6350">
            <a:solidFill>
              <a:srgbClr val="00549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Google Shape;288;p3">
            <a:extLst>
              <a:ext uri="{FF2B5EF4-FFF2-40B4-BE49-F238E27FC236}">
                <a16:creationId xmlns:a16="http://schemas.microsoft.com/office/drawing/2014/main" id="{8EB5B3C2-CDF2-5D54-2D42-E460C9314E30}"/>
              </a:ext>
            </a:extLst>
          </p:cNvPr>
          <p:cNvSpPr/>
          <p:nvPr/>
        </p:nvSpPr>
        <p:spPr>
          <a:xfrm>
            <a:off x="463420" y="2843890"/>
            <a:ext cx="2662238" cy="185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4283" tIns="37131" rIns="74283" bIns="37131" anchor="ctr" anchorCtr="0">
            <a:noAutofit/>
          </a:bodyPr>
          <a:lstStyle/>
          <a:p>
            <a:pPr>
              <a:buClr>
                <a:srgbClr val="000000"/>
              </a:buClr>
              <a:buSzPts val="1400"/>
            </a:pPr>
            <a:r>
              <a:rPr lang="ko-KR" altLang="en-US" sz="1200" b="1" dirty="0">
                <a:solidFill>
                  <a:srgbClr val="005493"/>
                </a:solidFill>
                <a:latin typeface="+mn-ea"/>
                <a:cs typeface="Arial"/>
                <a:sym typeface="Arial"/>
              </a:rPr>
              <a:t>솔루션</a:t>
            </a:r>
          </a:p>
        </p:txBody>
      </p:sp>
      <p:sp>
        <p:nvSpPr>
          <p:cNvPr id="15" name="Google Shape;288;p3">
            <a:extLst>
              <a:ext uri="{FF2B5EF4-FFF2-40B4-BE49-F238E27FC236}">
                <a16:creationId xmlns:a16="http://schemas.microsoft.com/office/drawing/2014/main" id="{12694622-279F-62D7-79AA-A17D950BC82F}"/>
              </a:ext>
            </a:extLst>
          </p:cNvPr>
          <p:cNvSpPr/>
          <p:nvPr/>
        </p:nvSpPr>
        <p:spPr>
          <a:xfrm>
            <a:off x="463420" y="4221627"/>
            <a:ext cx="2662238" cy="185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4283" tIns="37131" rIns="74283" bIns="37131" anchor="ctr" anchorCtr="0">
            <a:noAutofit/>
          </a:bodyPr>
          <a:lstStyle/>
          <a:p>
            <a:pPr>
              <a:buClr>
                <a:srgbClr val="000000"/>
              </a:buClr>
              <a:buSzPts val="1400"/>
            </a:pPr>
            <a:r>
              <a:rPr lang="ko-KR" altLang="en-US" sz="1200" b="1" dirty="0">
                <a:solidFill>
                  <a:srgbClr val="005493"/>
                </a:solidFill>
                <a:latin typeface="+mn-ea"/>
                <a:cs typeface="Arial"/>
                <a:sym typeface="Arial"/>
              </a:rPr>
              <a:t>이해관계자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3CCD6DBD-A2E4-C704-A2DB-85F1063BC287}"/>
              </a:ext>
            </a:extLst>
          </p:cNvPr>
          <p:cNvSpPr/>
          <p:nvPr/>
        </p:nvSpPr>
        <p:spPr>
          <a:xfrm>
            <a:off x="3125658" y="1956429"/>
            <a:ext cx="4434017" cy="7601909"/>
          </a:xfrm>
          <a:prstGeom prst="rect">
            <a:avLst/>
          </a:prstGeom>
          <a:noFill/>
          <a:ln w="9525">
            <a:solidFill>
              <a:srgbClr val="005493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buClr>
                <a:srgbClr val="000000"/>
              </a:buClr>
              <a:buSzPts val="1400"/>
            </a:pPr>
            <a:endParaRPr lang="ko-KR" altLang="en-US" sz="1200" b="1" dirty="0">
              <a:solidFill>
                <a:srgbClr val="005493"/>
              </a:solidFill>
              <a:latin typeface="+mn-ea"/>
              <a:cs typeface="Arial"/>
              <a:sym typeface="Arial"/>
            </a:endParaRPr>
          </a:p>
        </p:txBody>
      </p:sp>
      <p:cxnSp>
        <p:nvCxnSpPr>
          <p:cNvPr id="47" name="직선 연결선[R] 46">
            <a:extLst>
              <a:ext uri="{FF2B5EF4-FFF2-40B4-BE49-F238E27FC236}">
                <a16:creationId xmlns:a16="http://schemas.microsoft.com/office/drawing/2014/main" id="{FD2580A3-9E1C-1856-62F7-D9ACC590BFE4}"/>
              </a:ext>
            </a:extLst>
          </p:cNvPr>
          <p:cNvCxnSpPr>
            <a:cxnSpLocks/>
          </p:cNvCxnSpPr>
          <p:nvPr/>
        </p:nvCxnSpPr>
        <p:spPr>
          <a:xfrm>
            <a:off x="3408814" y="2442620"/>
            <a:ext cx="333549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5" name="Google Shape;288;p3">
            <a:extLst>
              <a:ext uri="{FF2B5EF4-FFF2-40B4-BE49-F238E27FC236}">
                <a16:creationId xmlns:a16="http://schemas.microsoft.com/office/drawing/2014/main" id="{47905950-D373-1ED1-9A63-AD95C58DE997}"/>
              </a:ext>
            </a:extLst>
          </p:cNvPr>
          <p:cNvSpPr/>
          <p:nvPr/>
        </p:nvSpPr>
        <p:spPr>
          <a:xfrm>
            <a:off x="3308257" y="2126505"/>
            <a:ext cx="2662238" cy="185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4283" tIns="37131" rIns="74283" bIns="37131" anchor="ctr" anchorCtr="0">
            <a:noAutofit/>
          </a:bodyPr>
          <a:lstStyle/>
          <a:p>
            <a:pPr>
              <a:buClr>
                <a:srgbClr val="000000"/>
              </a:buClr>
              <a:buSzPts val="1400"/>
            </a:pPr>
            <a:r>
              <a:rPr lang="en" altLang="ko-KR" sz="1200" b="1" dirty="0">
                <a:solidFill>
                  <a:srgbClr val="005493"/>
                </a:solidFill>
                <a:latin typeface="+mn-ea"/>
                <a:cs typeface="Arial"/>
                <a:sym typeface="Arial"/>
              </a:rPr>
              <a:t>Business Process</a:t>
            </a:r>
          </a:p>
        </p:txBody>
      </p:sp>
      <p:sp>
        <p:nvSpPr>
          <p:cNvPr id="1082" name="직사각형 1081">
            <a:extLst>
              <a:ext uri="{FF2B5EF4-FFF2-40B4-BE49-F238E27FC236}">
                <a16:creationId xmlns:a16="http://schemas.microsoft.com/office/drawing/2014/main" id="{C8589C60-E4AE-C4DF-B06C-52C95E46979F}"/>
              </a:ext>
            </a:extLst>
          </p:cNvPr>
          <p:cNvSpPr/>
          <p:nvPr/>
        </p:nvSpPr>
        <p:spPr>
          <a:xfrm>
            <a:off x="539750" y="1959079"/>
            <a:ext cx="2225908" cy="540800"/>
          </a:xfrm>
          <a:prstGeom prst="rect">
            <a:avLst/>
          </a:prstGeom>
          <a:noFill/>
          <a:ln w="6350">
            <a:solidFill>
              <a:srgbClr val="005493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lnSpc>
                <a:spcPct val="150000"/>
              </a:lnSpc>
              <a:buClr>
                <a:srgbClr val="000000"/>
              </a:buClr>
              <a:buSzPts val="850"/>
              <a:buFont typeface="Arial" panose="020B0604020202020204" pitchFamily="34" charset="0"/>
              <a:buChar char="•"/>
            </a:pPr>
            <a:r>
              <a:rPr lang="en" altLang="ko-KR" sz="900" b="1" i="0" dirty="0">
                <a:solidFill>
                  <a:schemeClr val="tx1"/>
                </a:solidFill>
                <a:latin typeface="+mn-ea"/>
                <a:ea typeface="+mn-ea"/>
                <a:cs typeface="Arial"/>
                <a:sym typeface="Arial"/>
              </a:rPr>
              <a:t>1P</a:t>
            </a:r>
            <a:r>
              <a:rPr lang="ko-KR" altLang="en-US" sz="900" b="1" i="0" dirty="0">
                <a:solidFill>
                  <a:schemeClr val="tx1"/>
                </a:solidFill>
                <a:latin typeface="+mn-ea"/>
                <a:ea typeface="+mn-ea"/>
                <a:cs typeface="Arial"/>
                <a:sym typeface="Arial"/>
              </a:rPr>
              <a:t>의 ’사회 </a:t>
            </a:r>
            <a:r>
              <a:rPr lang="ko-KR" altLang="en-US" sz="900" b="1" i="0" dirty="0" err="1">
                <a:solidFill>
                  <a:schemeClr val="tx1"/>
                </a:solidFill>
                <a:latin typeface="+mn-ea"/>
                <a:ea typeface="+mn-ea"/>
                <a:cs typeface="Arial"/>
                <a:sym typeface="Arial"/>
              </a:rPr>
              <a:t>문제’에</a:t>
            </a:r>
            <a:r>
              <a:rPr lang="ko-KR" altLang="en-US" sz="900" b="1" i="0" dirty="0">
                <a:solidFill>
                  <a:schemeClr val="tx1"/>
                </a:solidFill>
                <a:latin typeface="+mn-ea"/>
                <a:ea typeface="+mn-ea"/>
                <a:cs typeface="Arial"/>
                <a:sym typeface="Arial"/>
              </a:rPr>
              <a:t> 기술한 내용을 요약</a:t>
            </a:r>
            <a:r>
              <a:rPr lang="ko-KR" altLang="en-US" sz="900" b="1" dirty="0">
                <a:solidFill>
                  <a:schemeClr val="tx1"/>
                </a:solidFill>
                <a:latin typeface="+mn-ea"/>
                <a:cs typeface="Arial"/>
                <a:sym typeface="Arial"/>
              </a:rPr>
              <a:t>합니다</a:t>
            </a:r>
            <a:r>
              <a:rPr lang="en-US" altLang="ko-KR" sz="900" b="1" dirty="0">
                <a:solidFill>
                  <a:schemeClr val="tx1"/>
                </a:solidFill>
                <a:latin typeface="+mn-ea"/>
                <a:cs typeface="Arial"/>
                <a:sym typeface="Arial"/>
              </a:rPr>
              <a:t>.</a:t>
            </a:r>
            <a:endParaRPr lang="en-US" altLang="ko-KR" sz="900" b="1" i="0" dirty="0">
              <a:solidFill>
                <a:schemeClr val="tx1"/>
              </a:solidFill>
              <a:latin typeface="+mn-ea"/>
              <a:ea typeface="+mn-ea"/>
              <a:cs typeface="Arial"/>
              <a:sym typeface="Arial"/>
            </a:endParaRPr>
          </a:p>
        </p:txBody>
      </p:sp>
      <p:sp>
        <p:nvSpPr>
          <p:cNvPr id="1085" name="직사각형 1084">
            <a:extLst>
              <a:ext uri="{FF2B5EF4-FFF2-40B4-BE49-F238E27FC236}">
                <a16:creationId xmlns:a16="http://schemas.microsoft.com/office/drawing/2014/main" id="{AD1904CF-E09F-E972-D289-F8A1F78A4D1D}"/>
              </a:ext>
            </a:extLst>
          </p:cNvPr>
          <p:cNvSpPr/>
          <p:nvPr/>
        </p:nvSpPr>
        <p:spPr>
          <a:xfrm>
            <a:off x="539750" y="3128660"/>
            <a:ext cx="2225908" cy="766311"/>
          </a:xfrm>
          <a:prstGeom prst="rect">
            <a:avLst/>
          </a:prstGeom>
          <a:noFill/>
          <a:ln w="6350">
            <a:solidFill>
              <a:srgbClr val="005493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lnSpc>
                <a:spcPct val="150000"/>
              </a:lnSpc>
              <a:buClr>
                <a:srgbClr val="000000"/>
              </a:buClr>
              <a:buSzPts val="850"/>
              <a:buFont typeface="Arial" panose="020B0604020202020204" pitchFamily="34" charset="0"/>
              <a:buChar char="•"/>
            </a:pPr>
            <a:r>
              <a:rPr lang="ko-KR" altLang="en-US" sz="900" b="1" dirty="0">
                <a:solidFill>
                  <a:schemeClr val="tx1"/>
                </a:solidFill>
                <a:latin typeface="+mn-ea"/>
                <a:ea typeface="+mn-ea"/>
                <a:cs typeface="Arial"/>
                <a:sym typeface="Arial"/>
              </a:rPr>
              <a:t>문제 해결방식을 한 문장으로 요약하여 정의합니다</a:t>
            </a:r>
            <a:r>
              <a:rPr lang="en-US" altLang="ko-KR" sz="900" b="1" dirty="0">
                <a:solidFill>
                  <a:schemeClr val="tx1"/>
                </a:solidFill>
                <a:latin typeface="+mn-ea"/>
                <a:ea typeface="+mn-ea"/>
                <a:cs typeface="Arial"/>
                <a:sym typeface="Arial"/>
              </a:rPr>
              <a:t>.</a:t>
            </a:r>
            <a:endParaRPr lang="ko-KR" altLang="en-US" sz="900" b="1" dirty="0">
              <a:solidFill>
                <a:schemeClr val="tx1"/>
              </a:solidFill>
              <a:latin typeface="+mn-ea"/>
              <a:ea typeface="+mn-ea"/>
              <a:cs typeface="Arial"/>
              <a:sym typeface="Arial"/>
            </a:endParaRPr>
          </a:p>
        </p:txBody>
      </p:sp>
      <p:graphicFrame>
        <p:nvGraphicFramePr>
          <p:cNvPr id="11" name="표 10">
            <a:extLst>
              <a:ext uri="{FF2B5EF4-FFF2-40B4-BE49-F238E27FC236}">
                <a16:creationId xmlns:a16="http://schemas.microsoft.com/office/drawing/2014/main" id="{9241A976-A4A5-DA37-58BF-AC1C1A9052CB}"/>
              </a:ext>
            </a:extLst>
          </p:cNvPr>
          <p:cNvGraphicFramePr>
            <a:graphicFrameLocks noGrp="1"/>
          </p:cNvGraphicFramePr>
          <p:nvPr/>
        </p:nvGraphicFramePr>
        <p:xfrm>
          <a:off x="3422900" y="2728509"/>
          <a:ext cx="3335490" cy="1372595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3335490">
                  <a:extLst>
                    <a:ext uri="{9D8B030D-6E8A-4147-A177-3AD203B41FA5}">
                      <a16:colId xmlns:a16="http://schemas.microsoft.com/office/drawing/2014/main" val="3223969310"/>
                    </a:ext>
                  </a:extLst>
                </a:gridCol>
              </a:tblGrid>
              <a:tr h="375727">
                <a:tc>
                  <a:txBody>
                    <a:bodyPr/>
                    <a:lstStyle/>
                    <a:p>
                      <a:pPr marL="0" marR="0" lvl="0" indent="0" algn="l" defTabSz="755934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ko-Kore-KR" altLang="en-US" sz="10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5493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Noto Sans"/>
                          <a:sym typeface="Noto Sans"/>
                        </a:rPr>
                        <a:t>단계별 비즈니스 프로세스 </a:t>
                      </a:r>
                      <a:r>
                        <a:rPr kumimoji="0" lang="en-US" altLang="ko-KR" sz="10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5493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Noto Sans"/>
                          <a:sym typeface="Noto Sans"/>
                        </a:rPr>
                        <a:t>(</a:t>
                      </a:r>
                      <a:r>
                        <a:rPr kumimoji="0" lang="ko-KR" altLang="en-US" sz="10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5493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Noto Sans"/>
                          <a:sym typeface="Noto Sans"/>
                        </a:rPr>
                        <a:t>제목</a:t>
                      </a:r>
                      <a:r>
                        <a:rPr kumimoji="0" lang="en-US" altLang="ko-KR" sz="10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5493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Noto Sans"/>
                          <a:sym typeface="Noto Sans"/>
                        </a:rPr>
                        <a:t>)</a:t>
                      </a:r>
                    </a:p>
                  </a:txBody>
                  <a:tcPr anchor="ctr">
                    <a:lnL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4963962"/>
                  </a:ext>
                </a:extLst>
              </a:tr>
              <a:tr h="996868">
                <a:tc>
                  <a:txBody>
                    <a:bodyPr/>
                    <a:lstStyle/>
                    <a:p>
                      <a:pPr marL="92075" indent="-92075">
                        <a:lnSpc>
                          <a:spcPct val="150000"/>
                        </a:lnSpc>
                        <a:buClr>
                          <a:srgbClr val="000000"/>
                        </a:buClr>
                        <a:buSzPts val="850"/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900" b="1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비즈니스 활동 요약 </a:t>
                      </a:r>
                      <a:r>
                        <a:rPr lang="en-US" altLang="ko-KR" sz="900" b="1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(</a:t>
                      </a:r>
                      <a:r>
                        <a:rPr lang="ko-KR" altLang="en-US" sz="900" b="1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소제목</a:t>
                      </a:r>
                      <a:r>
                        <a:rPr lang="en-US" altLang="ko-KR" sz="900" b="1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)</a:t>
                      </a:r>
                      <a:br>
                        <a:rPr lang="ko-KR" altLang="en-US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</a:br>
                      <a:r>
                        <a:rPr lang="en-US" altLang="ko-KR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- </a:t>
                      </a:r>
                      <a:r>
                        <a:rPr lang="ko-KR" altLang="en-US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해당 활동의 내용을 상세하게 작성합니다</a:t>
                      </a:r>
                      <a:r>
                        <a:rPr lang="en-US" altLang="ko-KR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.(</a:t>
                      </a:r>
                      <a:r>
                        <a:rPr lang="ko-KR" altLang="en-US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선택</a:t>
                      </a:r>
                      <a:r>
                        <a:rPr lang="en-US" altLang="ko-KR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)</a:t>
                      </a:r>
                      <a:endParaRPr lang="ko-KR" altLang="en-US" sz="900" b="0" i="0" dirty="0">
                        <a:latin typeface="+mn-ea"/>
                        <a:ea typeface="+mn-ea"/>
                        <a:cs typeface="Arial"/>
                        <a:sym typeface="Arial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1189392"/>
                  </a:ext>
                </a:extLst>
              </a:tr>
            </a:tbl>
          </a:graphicData>
        </a:graphic>
      </p:graphicFrame>
      <p:cxnSp>
        <p:nvCxnSpPr>
          <p:cNvPr id="13" name="직선 화살표 연결선 12">
            <a:extLst>
              <a:ext uri="{FF2B5EF4-FFF2-40B4-BE49-F238E27FC236}">
                <a16:creationId xmlns:a16="http://schemas.microsoft.com/office/drawing/2014/main" id="{80721F17-5D23-BCEF-6FBE-25A04C78220F}"/>
              </a:ext>
            </a:extLst>
          </p:cNvPr>
          <p:cNvCxnSpPr>
            <a:cxnSpLocks/>
            <a:stCxn id="11" idx="2"/>
            <a:endCxn id="26" idx="0"/>
          </p:cNvCxnSpPr>
          <p:nvPr/>
        </p:nvCxnSpPr>
        <p:spPr>
          <a:xfrm>
            <a:off x="5090645" y="4101104"/>
            <a:ext cx="0" cy="350400"/>
          </a:xfrm>
          <a:prstGeom prst="straightConnector1">
            <a:avLst/>
          </a:prstGeom>
          <a:ln>
            <a:solidFill>
              <a:srgbClr val="00549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직사각형 1">
            <a:extLst>
              <a:ext uri="{FF2B5EF4-FFF2-40B4-BE49-F238E27FC236}">
                <a16:creationId xmlns:a16="http://schemas.microsoft.com/office/drawing/2014/main" id="{68C72A8B-1964-B0AB-EBC8-86624F9E5B2E}"/>
              </a:ext>
            </a:extLst>
          </p:cNvPr>
          <p:cNvSpPr/>
          <p:nvPr/>
        </p:nvSpPr>
        <p:spPr>
          <a:xfrm>
            <a:off x="539750" y="4517981"/>
            <a:ext cx="2225908" cy="1323826"/>
          </a:xfrm>
          <a:prstGeom prst="rect">
            <a:avLst/>
          </a:prstGeom>
          <a:noFill/>
          <a:ln w="6350">
            <a:solidFill>
              <a:srgbClr val="005493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indent="0">
              <a:lnSpc>
                <a:spcPct val="150000"/>
              </a:lnSpc>
              <a:buClr>
                <a:srgbClr val="000000"/>
              </a:buClr>
              <a:buSzPts val="850"/>
              <a:buFont typeface="Arial" panose="020B0604020202020204" pitchFamily="34" charset="0"/>
              <a:buNone/>
            </a:pPr>
            <a:r>
              <a:rPr lang="ko-KR" altLang="en-US" sz="900" b="1" dirty="0">
                <a:solidFill>
                  <a:srgbClr val="005493"/>
                </a:solidFill>
                <a:latin typeface="+mn-ea"/>
                <a:ea typeface="+mn-ea"/>
                <a:cs typeface="Arial"/>
                <a:sym typeface="Arial"/>
              </a:rPr>
              <a:t>핵심 수혜자</a:t>
            </a:r>
            <a:endParaRPr lang="en-US" altLang="ko-KR" sz="900" b="1" dirty="0">
              <a:solidFill>
                <a:srgbClr val="005493"/>
              </a:solidFill>
              <a:latin typeface="+mn-ea"/>
              <a:ea typeface="+mn-ea"/>
              <a:cs typeface="Arial"/>
              <a:sym typeface="Arial"/>
            </a:endParaRPr>
          </a:p>
          <a:p>
            <a:pPr marL="92066" indent="-92066">
              <a:lnSpc>
                <a:spcPct val="150000"/>
              </a:lnSpc>
              <a:buClr>
                <a:srgbClr val="000000"/>
              </a:buClr>
              <a:buSzPts val="850"/>
              <a:buFont typeface="Arial" panose="020B0604020202020204" pitchFamily="34" charset="0"/>
              <a:buChar char="•"/>
            </a:pPr>
            <a:r>
              <a:rPr kumimoji="1" lang="ko-KR" altLang="en-US" sz="900" b="1" dirty="0">
                <a:solidFill>
                  <a:schemeClr val="tx1"/>
                </a:solidFill>
                <a:latin typeface="+mn-ea"/>
                <a:cs typeface="Arial"/>
                <a:sym typeface="Arial"/>
              </a:rPr>
              <a:t>솔루션의 핵심 수혜자를 정의합니다</a:t>
            </a:r>
            <a:r>
              <a:rPr kumimoji="1" lang="en-US" altLang="ko-KR" sz="900" b="1" dirty="0">
                <a:solidFill>
                  <a:schemeClr val="tx1"/>
                </a:solidFill>
                <a:latin typeface="+mn-ea"/>
                <a:cs typeface="Arial"/>
                <a:sym typeface="Arial"/>
              </a:rPr>
              <a:t>.</a:t>
            </a:r>
            <a:br>
              <a:rPr kumimoji="1" lang="en-US" altLang="ko-KR" sz="900" b="1" dirty="0">
                <a:solidFill>
                  <a:schemeClr val="tx1"/>
                </a:solidFill>
                <a:latin typeface="+mn-ea"/>
                <a:cs typeface="Arial"/>
                <a:sym typeface="Arial"/>
              </a:rPr>
            </a:br>
            <a:r>
              <a:rPr kumimoji="1" lang="en-US" altLang="ko-KR" sz="900" dirty="0">
                <a:solidFill>
                  <a:schemeClr val="tx1"/>
                </a:solidFill>
                <a:latin typeface="+mn-ea"/>
                <a:cs typeface="Arial"/>
                <a:sym typeface="Arial"/>
              </a:rPr>
              <a:t>-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  <a:cs typeface="Arial"/>
                <a:sym typeface="Arial"/>
              </a:rPr>
              <a:t>수혜자에 대한 추가 설명이 필요하다면 작성합니다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  <a:cs typeface="Arial"/>
                <a:sym typeface="Arial"/>
              </a:rPr>
              <a:t>.(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  <a:cs typeface="Arial"/>
                <a:sym typeface="Arial"/>
              </a:rPr>
              <a:t>선택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  <a:cs typeface="Arial"/>
                <a:sym typeface="Arial"/>
              </a:rPr>
              <a:t>)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FFA52FF0-C3E1-4E28-5BCA-B23002BB9857}"/>
              </a:ext>
            </a:extLst>
          </p:cNvPr>
          <p:cNvSpPr/>
          <p:nvPr/>
        </p:nvSpPr>
        <p:spPr>
          <a:xfrm>
            <a:off x="539750" y="5947387"/>
            <a:ext cx="2225908" cy="1323826"/>
          </a:xfrm>
          <a:prstGeom prst="rect">
            <a:avLst/>
          </a:prstGeom>
          <a:noFill/>
          <a:ln w="6350">
            <a:solidFill>
              <a:srgbClr val="005493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indent="0">
              <a:lnSpc>
                <a:spcPct val="150000"/>
              </a:lnSpc>
              <a:buClr>
                <a:srgbClr val="000000"/>
              </a:buClr>
              <a:buSzPts val="850"/>
              <a:buFont typeface="Arial" panose="020B0604020202020204" pitchFamily="34" charset="0"/>
              <a:buNone/>
            </a:pPr>
            <a:r>
              <a:rPr lang="ko-KR" altLang="en-US" sz="900" b="1" dirty="0">
                <a:solidFill>
                  <a:srgbClr val="005493"/>
                </a:solidFill>
                <a:latin typeface="+mn-ea"/>
                <a:ea typeface="+mn-ea"/>
                <a:cs typeface="Arial"/>
                <a:sym typeface="Arial"/>
              </a:rPr>
              <a:t>핵심 고객</a:t>
            </a:r>
            <a:endParaRPr lang="en-US" altLang="ko-KR" sz="900" b="1" dirty="0">
              <a:solidFill>
                <a:srgbClr val="005493"/>
              </a:solidFill>
              <a:latin typeface="+mn-ea"/>
              <a:ea typeface="+mn-ea"/>
              <a:cs typeface="Arial"/>
              <a:sym typeface="Arial"/>
            </a:endParaRPr>
          </a:p>
          <a:p>
            <a:pPr marL="92066" indent="-92066">
              <a:lnSpc>
                <a:spcPct val="150000"/>
              </a:lnSpc>
              <a:buClr>
                <a:srgbClr val="000000"/>
              </a:buClr>
              <a:buSzPts val="850"/>
              <a:buFont typeface="Arial" panose="020B0604020202020204" pitchFamily="34" charset="0"/>
              <a:buChar char="•"/>
            </a:pPr>
            <a:r>
              <a:rPr kumimoji="1" lang="ko-KR" altLang="en-US" sz="900" b="1" dirty="0">
                <a:solidFill>
                  <a:schemeClr val="tx1"/>
                </a:solidFill>
                <a:latin typeface="+mn-ea"/>
                <a:cs typeface="Arial"/>
                <a:sym typeface="Arial"/>
              </a:rPr>
              <a:t>비즈니스의 핵심 고객을 정의합니다</a:t>
            </a:r>
            <a:r>
              <a:rPr kumimoji="1" lang="en-US" altLang="ko-KR" sz="900" b="1" dirty="0">
                <a:solidFill>
                  <a:schemeClr val="tx1"/>
                </a:solidFill>
                <a:latin typeface="+mn-ea"/>
                <a:cs typeface="Arial"/>
                <a:sym typeface="Arial"/>
              </a:rPr>
              <a:t>.</a:t>
            </a:r>
            <a:br>
              <a:rPr kumimoji="1" lang="en-US" altLang="ko-KR" sz="900" b="1" dirty="0">
                <a:solidFill>
                  <a:schemeClr val="tx1"/>
                </a:solidFill>
                <a:latin typeface="+mn-ea"/>
                <a:cs typeface="Arial"/>
                <a:sym typeface="Arial"/>
              </a:rPr>
            </a:br>
            <a:r>
              <a:rPr kumimoji="1" lang="en-US" altLang="ko-KR" sz="900" dirty="0">
                <a:solidFill>
                  <a:schemeClr val="tx1"/>
                </a:solidFill>
                <a:latin typeface="+mn-ea"/>
                <a:cs typeface="Arial"/>
                <a:sym typeface="Arial"/>
              </a:rPr>
              <a:t>-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  <a:cs typeface="Arial"/>
                <a:sym typeface="Arial"/>
              </a:rPr>
              <a:t>고객에 대한 추가 설명이 필요하다면 작성합니다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  <a:cs typeface="Arial"/>
                <a:sym typeface="Arial"/>
              </a:rPr>
              <a:t>.(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  <a:cs typeface="Arial"/>
                <a:sym typeface="Arial"/>
              </a:rPr>
              <a:t>선택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  <a:cs typeface="Arial"/>
                <a:sym typeface="Arial"/>
              </a:rPr>
              <a:t>)</a:t>
            </a:r>
          </a:p>
        </p:txBody>
      </p:sp>
      <p:graphicFrame>
        <p:nvGraphicFramePr>
          <p:cNvPr id="26" name="표 25">
            <a:extLst>
              <a:ext uri="{FF2B5EF4-FFF2-40B4-BE49-F238E27FC236}">
                <a16:creationId xmlns:a16="http://schemas.microsoft.com/office/drawing/2014/main" id="{26EBDA29-59E6-7D7D-19BB-7AA748942FE1}"/>
              </a:ext>
            </a:extLst>
          </p:cNvPr>
          <p:cNvGraphicFramePr>
            <a:graphicFrameLocks noGrp="1"/>
          </p:cNvGraphicFramePr>
          <p:nvPr/>
        </p:nvGraphicFramePr>
        <p:xfrm>
          <a:off x="3422900" y="4451504"/>
          <a:ext cx="3335490" cy="1372595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3335490">
                  <a:extLst>
                    <a:ext uri="{9D8B030D-6E8A-4147-A177-3AD203B41FA5}">
                      <a16:colId xmlns:a16="http://schemas.microsoft.com/office/drawing/2014/main" val="3223969310"/>
                    </a:ext>
                  </a:extLst>
                </a:gridCol>
              </a:tblGrid>
              <a:tr h="375727">
                <a:tc>
                  <a:txBody>
                    <a:bodyPr/>
                    <a:lstStyle/>
                    <a:p>
                      <a:pPr marL="0" marR="0" lvl="0" indent="0" algn="l" defTabSz="755934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ko-Kore-KR" altLang="en-US" sz="10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5493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Noto Sans"/>
                          <a:sym typeface="Noto Sans"/>
                        </a:rPr>
                        <a:t>단계별 비즈니스 프로세스 </a:t>
                      </a:r>
                      <a:r>
                        <a:rPr kumimoji="0" lang="en-US" altLang="ko-KR" sz="10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5493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Noto Sans"/>
                          <a:sym typeface="Noto Sans"/>
                        </a:rPr>
                        <a:t>(</a:t>
                      </a:r>
                      <a:r>
                        <a:rPr kumimoji="0" lang="ko-KR" altLang="en-US" sz="10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5493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Noto Sans"/>
                          <a:sym typeface="Noto Sans"/>
                        </a:rPr>
                        <a:t>제목</a:t>
                      </a:r>
                      <a:r>
                        <a:rPr kumimoji="0" lang="en-US" altLang="ko-KR" sz="10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5493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Noto Sans"/>
                          <a:sym typeface="Noto Sans"/>
                        </a:rPr>
                        <a:t>)</a:t>
                      </a:r>
                    </a:p>
                  </a:txBody>
                  <a:tcPr anchor="ctr">
                    <a:lnL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4963962"/>
                  </a:ext>
                </a:extLst>
              </a:tr>
              <a:tr h="996868">
                <a:tc>
                  <a:txBody>
                    <a:bodyPr/>
                    <a:lstStyle/>
                    <a:p>
                      <a:pPr marL="92075" indent="-92075">
                        <a:lnSpc>
                          <a:spcPct val="150000"/>
                        </a:lnSpc>
                        <a:buClr>
                          <a:srgbClr val="000000"/>
                        </a:buClr>
                        <a:buSzPts val="850"/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900" b="1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비즈니스 활동 요약 </a:t>
                      </a:r>
                      <a:r>
                        <a:rPr lang="en-US" altLang="ko-KR" sz="900" b="1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(</a:t>
                      </a:r>
                      <a:r>
                        <a:rPr lang="ko-KR" altLang="en-US" sz="900" b="1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소제목</a:t>
                      </a:r>
                      <a:r>
                        <a:rPr lang="en-US" altLang="ko-KR" sz="900" b="1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)</a:t>
                      </a:r>
                      <a:br>
                        <a:rPr lang="ko-KR" altLang="en-US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</a:br>
                      <a:r>
                        <a:rPr lang="en-US" altLang="ko-KR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- </a:t>
                      </a:r>
                      <a:r>
                        <a:rPr lang="ko-KR" altLang="en-US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해당 활동의 내용을 상세하게 작성합니다</a:t>
                      </a:r>
                      <a:r>
                        <a:rPr lang="en-US" altLang="ko-KR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.(</a:t>
                      </a:r>
                      <a:r>
                        <a:rPr lang="ko-KR" altLang="en-US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선택</a:t>
                      </a:r>
                      <a:r>
                        <a:rPr lang="en-US" altLang="ko-KR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)</a:t>
                      </a:r>
                      <a:endParaRPr lang="ko-KR" altLang="en-US" sz="900" b="0" i="0" dirty="0">
                        <a:latin typeface="+mn-ea"/>
                        <a:ea typeface="+mn-ea"/>
                        <a:cs typeface="Arial"/>
                        <a:sym typeface="Arial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1189392"/>
                  </a:ext>
                </a:extLst>
              </a:tr>
            </a:tbl>
          </a:graphicData>
        </a:graphic>
      </p:graphicFrame>
      <p:graphicFrame>
        <p:nvGraphicFramePr>
          <p:cNvPr id="27" name="표 26">
            <a:extLst>
              <a:ext uri="{FF2B5EF4-FFF2-40B4-BE49-F238E27FC236}">
                <a16:creationId xmlns:a16="http://schemas.microsoft.com/office/drawing/2014/main" id="{E7C569E4-1B68-2FF5-B482-495EAABFA0DE}"/>
              </a:ext>
            </a:extLst>
          </p:cNvPr>
          <p:cNvGraphicFramePr>
            <a:graphicFrameLocks noGrp="1"/>
          </p:cNvGraphicFramePr>
          <p:nvPr/>
        </p:nvGraphicFramePr>
        <p:xfrm>
          <a:off x="3422900" y="6174499"/>
          <a:ext cx="3335490" cy="1372595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3335490">
                  <a:extLst>
                    <a:ext uri="{9D8B030D-6E8A-4147-A177-3AD203B41FA5}">
                      <a16:colId xmlns:a16="http://schemas.microsoft.com/office/drawing/2014/main" val="3223969310"/>
                    </a:ext>
                  </a:extLst>
                </a:gridCol>
              </a:tblGrid>
              <a:tr h="375727">
                <a:tc>
                  <a:txBody>
                    <a:bodyPr/>
                    <a:lstStyle/>
                    <a:p>
                      <a:pPr marL="0" marR="0" lvl="0" indent="0" algn="l" defTabSz="755934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ko-Kore-KR" altLang="en-US" sz="10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5493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Noto Sans"/>
                          <a:sym typeface="Noto Sans"/>
                        </a:rPr>
                        <a:t>단계별 비즈니스 프로세스 </a:t>
                      </a:r>
                      <a:r>
                        <a:rPr kumimoji="0" lang="en-US" altLang="ko-KR" sz="10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5493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Noto Sans"/>
                          <a:sym typeface="Noto Sans"/>
                        </a:rPr>
                        <a:t>(</a:t>
                      </a:r>
                      <a:r>
                        <a:rPr kumimoji="0" lang="ko-KR" altLang="en-US" sz="10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5493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Noto Sans"/>
                          <a:sym typeface="Noto Sans"/>
                        </a:rPr>
                        <a:t>제목</a:t>
                      </a:r>
                      <a:r>
                        <a:rPr kumimoji="0" lang="en-US" altLang="ko-KR" sz="10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5493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Noto Sans"/>
                          <a:sym typeface="Noto Sans"/>
                        </a:rPr>
                        <a:t>)</a:t>
                      </a:r>
                    </a:p>
                  </a:txBody>
                  <a:tcPr anchor="ctr">
                    <a:lnL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4963962"/>
                  </a:ext>
                </a:extLst>
              </a:tr>
              <a:tr h="996868">
                <a:tc>
                  <a:txBody>
                    <a:bodyPr/>
                    <a:lstStyle/>
                    <a:p>
                      <a:pPr marL="92075" indent="-92075">
                        <a:lnSpc>
                          <a:spcPct val="150000"/>
                        </a:lnSpc>
                        <a:buClr>
                          <a:srgbClr val="000000"/>
                        </a:buClr>
                        <a:buSzPts val="850"/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900" b="1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비즈니스 활동 요약 </a:t>
                      </a:r>
                      <a:r>
                        <a:rPr lang="en-US" altLang="ko-KR" sz="900" b="1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(</a:t>
                      </a:r>
                      <a:r>
                        <a:rPr lang="ko-KR" altLang="en-US" sz="900" b="1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소제목</a:t>
                      </a:r>
                      <a:r>
                        <a:rPr lang="en-US" altLang="ko-KR" sz="900" b="1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)</a:t>
                      </a:r>
                      <a:br>
                        <a:rPr lang="ko-KR" altLang="en-US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</a:br>
                      <a:r>
                        <a:rPr lang="en-US" altLang="ko-KR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- </a:t>
                      </a:r>
                      <a:r>
                        <a:rPr lang="ko-KR" altLang="en-US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해당 활동의 내용을 상세하게 작성합니다</a:t>
                      </a:r>
                      <a:r>
                        <a:rPr lang="en-US" altLang="ko-KR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.(</a:t>
                      </a:r>
                      <a:r>
                        <a:rPr lang="ko-KR" altLang="en-US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선택</a:t>
                      </a:r>
                      <a:r>
                        <a:rPr lang="en-US" altLang="ko-KR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)</a:t>
                      </a:r>
                      <a:endParaRPr lang="ko-KR" altLang="en-US" sz="900" b="0" i="0" dirty="0">
                        <a:latin typeface="+mn-ea"/>
                        <a:ea typeface="+mn-ea"/>
                        <a:cs typeface="Arial"/>
                        <a:sym typeface="Arial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1189392"/>
                  </a:ext>
                </a:extLst>
              </a:tr>
            </a:tbl>
          </a:graphicData>
        </a:graphic>
      </p:graphicFrame>
      <p:graphicFrame>
        <p:nvGraphicFramePr>
          <p:cNvPr id="28" name="표 27">
            <a:extLst>
              <a:ext uri="{FF2B5EF4-FFF2-40B4-BE49-F238E27FC236}">
                <a16:creationId xmlns:a16="http://schemas.microsoft.com/office/drawing/2014/main" id="{E81F1BC9-FBA0-12D3-6FB8-4438EAC2887B}"/>
              </a:ext>
            </a:extLst>
          </p:cNvPr>
          <p:cNvGraphicFramePr>
            <a:graphicFrameLocks noGrp="1"/>
          </p:cNvGraphicFramePr>
          <p:nvPr/>
        </p:nvGraphicFramePr>
        <p:xfrm>
          <a:off x="3422900" y="7897495"/>
          <a:ext cx="3335490" cy="1372595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3335490">
                  <a:extLst>
                    <a:ext uri="{9D8B030D-6E8A-4147-A177-3AD203B41FA5}">
                      <a16:colId xmlns:a16="http://schemas.microsoft.com/office/drawing/2014/main" val="3223969310"/>
                    </a:ext>
                  </a:extLst>
                </a:gridCol>
              </a:tblGrid>
              <a:tr h="375727">
                <a:tc>
                  <a:txBody>
                    <a:bodyPr/>
                    <a:lstStyle/>
                    <a:p>
                      <a:pPr marL="0" marR="0" lvl="0" indent="0" algn="l" defTabSz="755934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ko-Kore-KR" altLang="en-US" sz="10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5493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Noto Sans"/>
                          <a:sym typeface="Noto Sans"/>
                        </a:rPr>
                        <a:t>단계별 비즈니스 프로세스 </a:t>
                      </a:r>
                      <a:r>
                        <a:rPr kumimoji="0" lang="en-US" altLang="ko-KR" sz="10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5493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Noto Sans"/>
                          <a:sym typeface="Noto Sans"/>
                        </a:rPr>
                        <a:t>(</a:t>
                      </a:r>
                      <a:r>
                        <a:rPr kumimoji="0" lang="ko-KR" altLang="en-US" sz="10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5493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Noto Sans"/>
                          <a:sym typeface="Noto Sans"/>
                        </a:rPr>
                        <a:t>제목</a:t>
                      </a:r>
                      <a:r>
                        <a:rPr kumimoji="0" lang="en-US" altLang="ko-KR" sz="10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5493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Noto Sans"/>
                          <a:sym typeface="Noto Sans"/>
                        </a:rPr>
                        <a:t>)</a:t>
                      </a:r>
                    </a:p>
                  </a:txBody>
                  <a:tcPr anchor="ctr">
                    <a:lnL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4963962"/>
                  </a:ext>
                </a:extLst>
              </a:tr>
              <a:tr h="996868">
                <a:tc>
                  <a:txBody>
                    <a:bodyPr/>
                    <a:lstStyle/>
                    <a:p>
                      <a:pPr marL="92075" indent="-92075">
                        <a:lnSpc>
                          <a:spcPct val="150000"/>
                        </a:lnSpc>
                        <a:buClr>
                          <a:srgbClr val="000000"/>
                        </a:buClr>
                        <a:buSzPts val="850"/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900" b="1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비즈니스 활동 요약 </a:t>
                      </a:r>
                      <a:r>
                        <a:rPr lang="en-US" altLang="ko-KR" sz="900" b="1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(</a:t>
                      </a:r>
                      <a:r>
                        <a:rPr lang="ko-KR" altLang="en-US" sz="900" b="1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소제목</a:t>
                      </a:r>
                      <a:r>
                        <a:rPr lang="en-US" altLang="ko-KR" sz="900" b="1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)</a:t>
                      </a:r>
                      <a:br>
                        <a:rPr lang="ko-KR" altLang="en-US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</a:br>
                      <a:r>
                        <a:rPr lang="en-US" altLang="ko-KR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- </a:t>
                      </a:r>
                      <a:r>
                        <a:rPr lang="ko-KR" altLang="en-US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해당 활동의 내용을 상세하게 작성합니다</a:t>
                      </a:r>
                      <a:r>
                        <a:rPr lang="en-US" altLang="ko-KR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.(</a:t>
                      </a:r>
                      <a:r>
                        <a:rPr lang="ko-KR" altLang="en-US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선택</a:t>
                      </a:r>
                      <a:r>
                        <a:rPr lang="en-US" altLang="ko-KR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)</a:t>
                      </a:r>
                      <a:endParaRPr lang="ko-KR" altLang="en-US" sz="900" b="0" i="0" dirty="0">
                        <a:latin typeface="+mn-ea"/>
                        <a:ea typeface="+mn-ea"/>
                        <a:cs typeface="Arial"/>
                        <a:sym typeface="Arial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1189392"/>
                  </a:ext>
                </a:extLst>
              </a:tr>
            </a:tbl>
          </a:graphicData>
        </a:graphic>
      </p:graphicFrame>
      <p:cxnSp>
        <p:nvCxnSpPr>
          <p:cNvPr id="30" name="직선 화살표 연결선 29">
            <a:extLst>
              <a:ext uri="{FF2B5EF4-FFF2-40B4-BE49-F238E27FC236}">
                <a16:creationId xmlns:a16="http://schemas.microsoft.com/office/drawing/2014/main" id="{3EF96781-49C5-E3A9-6A1D-7DB45220A7CC}"/>
              </a:ext>
            </a:extLst>
          </p:cNvPr>
          <p:cNvCxnSpPr>
            <a:cxnSpLocks/>
            <a:stCxn id="26" idx="2"/>
            <a:endCxn id="27" idx="0"/>
          </p:cNvCxnSpPr>
          <p:nvPr/>
        </p:nvCxnSpPr>
        <p:spPr>
          <a:xfrm>
            <a:off x="5090645" y="5824099"/>
            <a:ext cx="0" cy="350400"/>
          </a:xfrm>
          <a:prstGeom prst="straightConnector1">
            <a:avLst/>
          </a:prstGeom>
          <a:ln>
            <a:solidFill>
              <a:srgbClr val="00549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화살표 연결선 32">
            <a:extLst>
              <a:ext uri="{FF2B5EF4-FFF2-40B4-BE49-F238E27FC236}">
                <a16:creationId xmlns:a16="http://schemas.microsoft.com/office/drawing/2014/main" id="{735977EA-6148-786E-E439-D3C5E846CE93}"/>
              </a:ext>
            </a:extLst>
          </p:cNvPr>
          <p:cNvCxnSpPr>
            <a:cxnSpLocks/>
            <a:stCxn id="27" idx="2"/>
            <a:endCxn id="28" idx="0"/>
          </p:cNvCxnSpPr>
          <p:nvPr/>
        </p:nvCxnSpPr>
        <p:spPr>
          <a:xfrm>
            <a:off x="5090645" y="7547094"/>
            <a:ext cx="0" cy="350401"/>
          </a:xfrm>
          <a:prstGeom prst="straightConnector1">
            <a:avLst/>
          </a:prstGeom>
          <a:ln>
            <a:solidFill>
              <a:srgbClr val="00549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bject 2">
            <a:extLst>
              <a:ext uri="{FF2B5EF4-FFF2-40B4-BE49-F238E27FC236}">
                <a16:creationId xmlns:a16="http://schemas.microsoft.com/office/drawing/2014/main" id="{758BA24D-26EB-BCB5-3837-4E37CC50432B}"/>
              </a:ext>
            </a:extLst>
          </p:cNvPr>
          <p:cNvSpPr txBox="1"/>
          <p:nvPr/>
        </p:nvSpPr>
        <p:spPr>
          <a:xfrm>
            <a:off x="519077" y="1078935"/>
            <a:ext cx="4761152" cy="270439"/>
          </a:xfrm>
          <a:prstGeom prst="rect">
            <a:avLst/>
          </a:prstGeom>
          <a:noFill/>
          <a:ln>
            <a:noFill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spcFirstLastPara="1" wrap="square" lIns="74283" tIns="37131" rIns="74283" bIns="37131" anchor="ctr" anchorCtr="0">
            <a:noAutofit/>
          </a:bodyPr>
          <a:lstStyle>
            <a:defPPr>
              <a:defRPr lang="en-US"/>
            </a:defPPr>
            <a:lvl1pPr>
              <a:buClr>
                <a:srgbClr val="000000"/>
              </a:buClr>
              <a:buSzPts val="1400"/>
              <a:defRPr sz="1200" b="1">
                <a:solidFill>
                  <a:srgbClr val="005493"/>
                </a:solidFill>
                <a:latin typeface="+mn-ea"/>
                <a:cs typeface="Arial"/>
              </a:defRPr>
            </a:lvl1pPr>
          </a:lstStyle>
          <a:p>
            <a:r>
              <a:rPr lang="ko-KR" altLang="en-US" sz="1800" dirty="0"/>
              <a:t>주요 활동 및 성과</a:t>
            </a:r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59B0FCE0-39F4-6E21-53C1-4F62C929D0F8}"/>
              </a:ext>
            </a:extLst>
          </p:cNvPr>
          <p:cNvSpPr txBox="1">
            <a:spLocks/>
          </p:cNvSpPr>
          <p:nvPr/>
        </p:nvSpPr>
        <p:spPr>
          <a:xfrm>
            <a:off x="3522200" y="10180150"/>
            <a:ext cx="515276" cy="215444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000" dirty="0">
                <a:solidFill>
                  <a:srgbClr val="005493"/>
                </a:solidFill>
                <a:latin typeface="Source Han Sans KR" panose="020B0500000000000000" pitchFamily="34" charset="-128"/>
                <a:ea typeface="Source Han Sans KR" panose="020B0500000000000000" pitchFamily="34" charset="-128"/>
              </a:rPr>
              <a:t>- </a:t>
            </a:r>
            <a:fld id="{86CB4B4D-7CA3-9044-876B-883B54F8677D}" type="slidenum">
              <a:rPr lang="en-US" altLang="ko-KR" sz="1000" smtClean="0">
                <a:solidFill>
                  <a:srgbClr val="005493"/>
                </a:solidFill>
                <a:latin typeface="Source Han Sans KR" panose="020B0500000000000000" pitchFamily="34" charset="-128"/>
                <a:ea typeface="Source Han Sans KR" panose="020B0500000000000000" pitchFamily="34" charset="-128"/>
              </a:rPr>
              <a:pPr algn="ctr"/>
              <a:t>3</a:t>
            </a:fld>
            <a:r>
              <a:rPr lang="en-US" altLang="ko-KR" sz="1000" dirty="0">
                <a:solidFill>
                  <a:srgbClr val="005493"/>
                </a:solidFill>
                <a:latin typeface="Source Han Sans KR" panose="020B0500000000000000" pitchFamily="34" charset="-128"/>
                <a:ea typeface="Source Han Sans KR" panose="020B0500000000000000" pitchFamily="34" charset="-128"/>
              </a:rPr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34073910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88;p3">
            <a:extLst>
              <a:ext uri="{FF2B5EF4-FFF2-40B4-BE49-F238E27FC236}">
                <a16:creationId xmlns:a16="http://schemas.microsoft.com/office/drawing/2014/main" id="{D575A1F3-1DFF-E574-BAF6-FC30BD451150}"/>
              </a:ext>
            </a:extLst>
          </p:cNvPr>
          <p:cNvSpPr/>
          <p:nvPr/>
        </p:nvSpPr>
        <p:spPr>
          <a:xfrm>
            <a:off x="1882086" y="1641173"/>
            <a:ext cx="2662238" cy="185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4283" tIns="37131" rIns="74283" bIns="37131" anchor="ctr" anchorCtr="0">
            <a:noAutofit/>
          </a:bodyPr>
          <a:lstStyle/>
          <a:p>
            <a:pPr algn="r">
              <a:buClr>
                <a:srgbClr val="000000"/>
              </a:buClr>
              <a:buSzPts val="1400"/>
            </a:pPr>
            <a:r>
              <a:rPr lang="ko-KR" altLang="en-US" sz="800" b="1" dirty="0">
                <a:solidFill>
                  <a:schemeClr val="bg1">
                    <a:lumMod val="75000"/>
                  </a:schemeClr>
                </a:solidFill>
                <a:latin typeface="+mn-ea"/>
                <a:cs typeface="Arial"/>
                <a:sym typeface="Arial"/>
              </a:rPr>
              <a:t>가치창출활동</a:t>
            </a:r>
          </a:p>
        </p:txBody>
      </p:sp>
      <p:cxnSp>
        <p:nvCxnSpPr>
          <p:cNvPr id="3" name="직선 연결선[R] 1036">
            <a:extLst>
              <a:ext uri="{FF2B5EF4-FFF2-40B4-BE49-F238E27FC236}">
                <a16:creationId xmlns:a16="http://schemas.microsoft.com/office/drawing/2014/main" id="{B99A8006-C472-33E4-579E-946E194803E1}"/>
              </a:ext>
            </a:extLst>
          </p:cNvPr>
          <p:cNvCxnSpPr>
            <a:cxnSpLocks/>
          </p:cNvCxnSpPr>
          <p:nvPr/>
        </p:nvCxnSpPr>
        <p:spPr>
          <a:xfrm>
            <a:off x="545580" y="1482898"/>
            <a:ext cx="3906646" cy="0"/>
          </a:xfrm>
          <a:prstGeom prst="line">
            <a:avLst/>
          </a:prstGeom>
          <a:ln w="6350">
            <a:solidFill>
              <a:srgbClr val="00549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>
            <a:extLst>
              <a:ext uri="{FF2B5EF4-FFF2-40B4-BE49-F238E27FC236}">
                <a16:creationId xmlns:a16="http://schemas.microsoft.com/office/drawing/2014/main" id="{ECFBB6E0-FF20-2C72-5785-CFD91FB41A99}"/>
              </a:ext>
            </a:extLst>
          </p:cNvPr>
          <p:cNvSpPr/>
          <p:nvPr/>
        </p:nvSpPr>
        <p:spPr>
          <a:xfrm>
            <a:off x="0" y="1934307"/>
            <a:ext cx="4460520" cy="7624031"/>
          </a:xfrm>
          <a:prstGeom prst="rect">
            <a:avLst/>
          </a:prstGeom>
          <a:noFill/>
          <a:ln w="9525">
            <a:solidFill>
              <a:srgbClr val="005493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buClr>
                <a:srgbClr val="000000"/>
              </a:buClr>
              <a:buSzPts val="1400"/>
            </a:pPr>
            <a:endParaRPr lang="ko-KR" altLang="en-US" sz="1200" b="1" dirty="0">
              <a:solidFill>
                <a:srgbClr val="005493"/>
              </a:solidFill>
              <a:latin typeface="+mn-ea"/>
              <a:cs typeface="Arial"/>
              <a:sym typeface="Arial"/>
            </a:endParaRPr>
          </a:p>
        </p:txBody>
      </p:sp>
      <p:cxnSp>
        <p:nvCxnSpPr>
          <p:cNvPr id="10" name="직선 연결선[R] 9">
            <a:extLst>
              <a:ext uri="{FF2B5EF4-FFF2-40B4-BE49-F238E27FC236}">
                <a16:creationId xmlns:a16="http://schemas.microsoft.com/office/drawing/2014/main" id="{A33F0C54-ABA1-0872-5397-8053E17F554B}"/>
              </a:ext>
            </a:extLst>
          </p:cNvPr>
          <p:cNvCxnSpPr>
            <a:cxnSpLocks/>
          </p:cNvCxnSpPr>
          <p:nvPr/>
        </p:nvCxnSpPr>
        <p:spPr>
          <a:xfrm>
            <a:off x="828736" y="2414488"/>
            <a:ext cx="3335490" cy="0"/>
          </a:xfrm>
          <a:prstGeom prst="line">
            <a:avLst/>
          </a:prstGeom>
          <a:ln w="952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Google Shape;288;p3">
            <a:extLst>
              <a:ext uri="{FF2B5EF4-FFF2-40B4-BE49-F238E27FC236}">
                <a16:creationId xmlns:a16="http://schemas.microsoft.com/office/drawing/2014/main" id="{27875736-5216-1803-B36C-9FB88C28728E}"/>
              </a:ext>
            </a:extLst>
          </p:cNvPr>
          <p:cNvSpPr/>
          <p:nvPr/>
        </p:nvSpPr>
        <p:spPr>
          <a:xfrm>
            <a:off x="728179" y="2098373"/>
            <a:ext cx="2662238" cy="185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4283" tIns="37131" rIns="74283" bIns="37131" anchor="ctr" anchorCtr="0">
            <a:noAutofit/>
          </a:bodyPr>
          <a:lstStyle/>
          <a:p>
            <a:pPr>
              <a:buClr>
                <a:srgbClr val="000000"/>
              </a:buClr>
              <a:buSzPts val="1400"/>
            </a:pPr>
            <a:r>
              <a:rPr lang="ko-KR" altLang="en-US" sz="1200" b="1" dirty="0">
                <a:solidFill>
                  <a:srgbClr val="005493"/>
                </a:solidFill>
                <a:latin typeface="+mn-ea"/>
                <a:cs typeface="Arial"/>
                <a:sym typeface="Arial"/>
              </a:rPr>
              <a:t>사회적 성과 창출 노력</a:t>
            </a:r>
            <a:endParaRPr lang="en" altLang="ko-KR" sz="1200" b="1" dirty="0">
              <a:solidFill>
                <a:srgbClr val="005493"/>
              </a:solidFill>
              <a:latin typeface="+mn-ea"/>
              <a:cs typeface="Arial"/>
              <a:sym typeface="Arial"/>
            </a:endParaRPr>
          </a:p>
        </p:txBody>
      </p:sp>
      <p:sp>
        <p:nvSpPr>
          <p:cNvPr id="21" name="Google Shape;288;p3">
            <a:extLst>
              <a:ext uri="{FF2B5EF4-FFF2-40B4-BE49-F238E27FC236}">
                <a16:creationId xmlns:a16="http://schemas.microsoft.com/office/drawing/2014/main" id="{6B726B9A-A5A0-B77D-A1EA-27D7930B8838}"/>
              </a:ext>
            </a:extLst>
          </p:cNvPr>
          <p:cNvSpPr/>
          <p:nvPr/>
        </p:nvSpPr>
        <p:spPr>
          <a:xfrm>
            <a:off x="4731636" y="1641173"/>
            <a:ext cx="2662238" cy="185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4283" tIns="37131" rIns="74283" bIns="37131" anchor="ctr" anchorCtr="0">
            <a:noAutofit/>
          </a:bodyPr>
          <a:lstStyle/>
          <a:p>
            <a:pPr>
              <a:buClr>
                <a:srgbClr val="000000"/>
              </a:buClr>
              <a:buSzPts val="1400"/>
            </a:pPr>
            <a:r>
              <a:rPr lang="ko-KR" altLang="en-US" sz="1200" b="1" dirty="0">
                <a:solidFill>
                  <a:srgbClr val="005493"/>
                </a:solidFill>
                <a:latin typeface="+mn-ea"/>
                <a:cs typeface="Arial"/>
                <a:sym typeface="Arial"/>
              </a:rPr>
              <a:t>사회적 성과</a:t>
            </a:r>
          </a:p>
        </p:txBody>
      </p:sp>
      <p:cxnSp>
        <p:nvCxnSpPr>
          <p:cNvPr id="22" name="직선 연결선[R] 1036">
            <a:extLst>
              <a:ext uri="{FF2B5EF4-FFF2-40B4-BE49-F238E27FC236}">
                <a16:creationId xmlns:a16="http://schemas.microsoft.com/office/drawing/2014/main" id="{9B947821-5509-B5BB-A1C2-0F3AF20B463C}"/>
              </a:ext>
            </a:extLst>
          </p:cNvPr>
          <p:cNvCxnSpPr>
            <a:cxnSpLocks/>
          </p:cNvCxnSpPr>
          <p:nvPr/>
        </p:nvCxnSpPr>
        <p:spPr>
          <a:xfrm>
            <a:off x="4815971" y="1482898"/>
            <a:ext cx="2208933" cy="0"/>
          </a:xfrm>
          <a:prstGeom prst="line">
            <a:avLst/>
          </a:prstGeom>
          <a:ln w="6350">
            <a:solidFill>
              <a:srgbClr val="00549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3" name="표 22">
            <a:extLst>
              <a:ext uri="{FF2B5EF4-FFF2-40B4-BE49-F238E27FC236}">
                <a16:creationId xmlns:a16="http://schemas.microsoft.com/office/drawing/2014/main" id="{79A7CDE9-A3A0-D464-8DFD-C26E253D0635}"/>
              </a:ext>
            </a:extLst>
          </p:cNvPr>
          <p:cNvGraphicFramePr>
            <a:graphicFrameLocks noGrp="1"/>
          </p:cNvGraphicFramePr>
          <p:nvPr/>
        </p:nvGraphicFramePr>
        <p:xfrm>
          <a:off x="4820519" y="1934307"/>
          <a:ext cx="2199405" cy="2370719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2199405">
                  <a:extLst>
                    <a:ext uri="{9D8B030D-6E8A-4147-A177-3AD203B41FA5}">
                      <a16:colId xmlns:a16="http://schemas.microsoft.com/office/drawing/2014/main" val="3223969310"/>
                    </a:ext>
                  </a:extLst>
                </a:gridCol>
              </a:tblGrid>
              <a:tr h="2370719">
                <a:tc>
                  <a:txBody>
                    <a:bodyPr/>
                    <a:lstStyle/>
                    <a:p>
                      <a:pPr marL="92075" indent="-92075">
                        <a:lnSpc>
                          <a:spcPct val="150000"/>
                        </a:lnSpc>
                        <a:buClr>
                          <a:srgbClr val="000000"/>
                        </a:buClr>
                        <a:buSzPts val="850"/>
                        <a:buFont typeface="Arial" panose="020B0604020202020204" pitchFamily="34" charset="0"/>
                        <a:buChar char="•"/>
                      </a:pPr>
                      <a:endParaRPr lang="ko-KR" altLang="en-US" sz="800" b="0" i="0" dirty="0">
                        <a:latin typeface="Source Han Sans KR" panose="020B0500000000000000" pitchFamily="34" charset="-128"/>
                        <a:ea typeface="Source Han Sans KR" panose="020B0500000000000000" pitchFamily="34" charset="-128"/>
                        <a:cs typeface="Arial"/>
                        <a:sym typeface="Arial"/>
                      </a:endParaRPr>
                    </a:p>
                  </a:txBody>
                  <a:tcPr>
                    <a:lnL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1189392"/>
                  </a:ext>
                </a:extLst>
              </a:tr>
            </a:tbl>
          </a:graphicData>
        </a:graphic>
      </p:graphicFrame>
      <p:graphicFrame>
        <p:nvGraphicFramePr>
          <p:cNvPr id="1052" name="차트 1051">
            <a:extLst>
              <a:ext uri="{FF2B5EF4-FFF2-40B4-BE49-F238E27FC236}">
                <a16:creationId xmlns:a16="http://schemas.microsoft.com/office/drawing/2014/main" id="{97FDBC39-DA8F-D386-CB47-DC9815BEF8E2}"/>
              </a:ext>
            </a:extLst>
          </p:cNvPr>
          <p:cNvGraphicFramePr/>
          <p:nvPr/>
        </p:nvGraphicFramePr>
        <p:xfrm>
          <a:off x="4815969" y="2066493"/>
          <a:ext cx="2270180" cy="13642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5" name="Google Shape;288;p3">
            <a:extLst>
              <a:ext uri="{FF2B5EF4-FFF2-40B4-BE49-F238E27FC236}">
                <a16:creationId xmlns:a16="http://schemas.microsoft.com/office/drawing/2014/main" id="{8F943C91-8323-4FE2-9C4A-752E187A9D91}"/>
              </a:ext>
            </a:extLst>
          </p:cNvPr>
          <p:cNvSpPr/>
          <p:nvPr/>
        </p:nvSpPr>
        <p:spPr>
          <a:xfrm>
            <a:off x="4731636" y="4662112"/>
            <a:ext cx="2662238" cy="185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4283" tIns="37131" rIns="74283" bIns="37131" anchor="ctr" anchorCtr="0">
            <a:noAutofit/>
          </a:bodyPr>
          <a:lstStyle/>
          <a:p>
            <a:pPr>
              <a:buClr>
                <a:srgbClr val="000000"/>
              </a:buClr>
              <a:buSzPts val="1400"/>
            </a:pPr>
            <a:r>
              <a:rPr lang="ko-KR" altLang="en-US" sz="1200" b="1" dirty="0">
                <a:solidFill>
                  <a:srgbClr val="005493"/>
                </a:solidFill>
                <a:latin typeface="+mn-ea"/>
                <a:cs typeface="Arial"/>
                <a:sym typeface="Arial"/>
              </a:rPr>
              <a:t>재무적 성과</a:t>
            </a:r>
          </a:p>
        </p:txBody>
      </p:sp>
      <p:graphicFrame>
        <p:nvGraphicFramePr>
          <p:cNvPr id="27" name="표 26">
            <a:extLst>
              <a:ext uri="{FF2B5EF4-FFF2-40B4-BE49-F238E27FC236}">
                <a16:creationId xmlns:a16="http://schemas.microsoft.com/office/drawing/2014/main" id="{C6A03E18-2667-A496-EB41-BE17F7FE3D06}"/>
              </a:ext>
            </a:extLst>
          </p:cNvPr>
          <p:cNvGraphicFramePr>
            <a:graphicFrameLocks noGrp="1"/>
          </p:cNvGraphicFramePr>
          <p:nvPr/>
        </p:nvGraphicFramePr>
        <p:xfrm>
          <a:off x="4820519" y="4960936"/>
          <a:ext cx="2199405" cy="2588082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2199405">
                  <a:extLst>
                    <a:ext uri="{9D8B030D-6E8A-4147-A177-3AD203B41FA5}">
                      <a16:colId xmlns:a16="http://schemas.microsoft.com/office/drawing/2014/main" val="3223969310"/>
                    </a:ext>
                  </a:extLst>
                </a:gridCol>
              </a:tblGrid>
              <a:tr h="2588082">
                <a:tc>
                  <a:txBody>
                    <a:bodyPr/>
                    <a:lstStyle/>
                    <a:p>
                      <a:pPr marL="0" indent="0">
                        <a:lnSpc>
                          <a:spcPct val="150000"/>
                        </a:lnSpc>
                        <a:buClr>
                          <a:srgbClr val="000000"/>
                        </a:buClr>
                        <a:buSzPts val="850"/>
                        <a:buFont typeface="Arial" panose="020B0604020202020204" pitchFamily="34" charset="0"/>
                        <a:buNone/>
                      </a:pPr>
                      <a:endParaRPr lang="ko-KR" altLang="en-US" sz="800" b="0" dirty="0">
                        <a:latin typeface="Source Han Sans KR" panose="020B0500000000000000" pitchFamily="34" charset="-128"/>
                        <a:ea typeface="Source Han Sans KR" panose="020B0500000000000000" pitchFamily="34" charset="-128"/>
                        <a:cs typeface="Arial"/>
                        <a:sym typeface="Arial"/>
                      </a:endParaRPr>
                    </a:p>
                  </a:txBody>
                  <a:tcPr>
                    <a:lnL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1189392"/>
                  </a:ext>
                </a:extLst>
              </a:tr>
            </a:tbl>
          </a:graphicData>
        </a:graphic>
      </p:graphicFrame>
      <p:sp>
        <p:nvSpPr>
          <p:cNvPr id="30" name="Google Shape;288;p3">
            <a:extLst>
              <a:ext uri="{FF2B5EF4-FFF2-40B4-BE49-F238E27FC236}">
                <a16:creationId xmlns:a16="http://schemas.microsoft.com/office/drawing/2014/main" id="{9EC2FDE2-4A09-442C-61CC-DC43BD496195}"/>
              </a:ext>
            </a:extLst>
          </p:cNvPr>
          <p:cNvSpPr/>
          <p:nvPr/>
        </p:nvSpPr>
        <p:spPr>
          <a:xfrm>
            <a:off x="4890845" y="2102552"/>
            <a:ext cx="2339024" cy="185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4283" tIns="37131" rIns="74283" bIns="37131" anchor="ctr" anchorCtr="0">
            <a:noAutofit/>
          </a:bodyPr>
          <a:lstStyle/>
          <a:p>
            <a:pPr>
              <a:buClr>
                <a:srgbClr val="000000"/>
              </a:buClr>
              <a:buSzPts val="1400"/>
            </a:pPr>
            <a:r>
              <a:rPr lang="ko-Kore-KR" altLang="en-US" sz="800" b="1" dirty="0">
                <a:solidFill>
                  <a:srgbClr val="005493"/>
                </a:solidFill>
                <a:latin typeface="+mn-ea"/>
                <a:cs typeface="Arial"/>
                <a:sym typeface="Arial"/>
              </a:rPr>
              <a:t>사회적 성과 제목</a:t>
            </a:r>
            <a:endParaRPr lang="en-US" altLang="ko-KR" sz="800" b="1" dirty="0">
              <a:solidFill>
                <a:srgbClr val="005493"/>
              </a:solidFill>
              <a:latin typeface="+mn-ea"/>
              <a:cs typeface="Arial"/>
              <a:sym typeface="Arial"/>
            </a:endParaRPr>
          </a:p>
        </p:txBody>
      </p:sp>
      <p:sp>
        <p:nvSpPr>
          <p:cNvPr id="34" name="Google Shape;288;p3">
            <a:extLst>
              <a:ext uri="{FF2B5EF4-FFF2-40B4-BE49-F238E27FC236}">
                <a16:creationId xmlns:a16="http://schemas.microsoft.com/office/drawing/2014/main" id="{12946C6A-F3EB-4F4A-C4D7-6DE810B08CFF}"/>
              </a:ext>
            </a:extLst>
          </p:cNvPr>
          <p:cNvSpPr/>
          <p:nvPr/>
        </p:nvSpPr>
        <p:spPr>
          <a:xfrm>
            <a:off x="4890845" y="3326079"/>
            <a:ext cx="2339024" cy="185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4283" tIns="37131" rIns="74283" bIns="37131" anchor="ctr" anchorCtr="0">
            <a:noAutofit/>
          </a:bodyPr>
          <a:lstStyle/>
          <a:p>
            <a:pPr>
              <a:buClr>
                <a:srgbClr val="000000"/>
              </a:buClr>
              <a:buSzPts val="1400"/>
            </a:pPr>
            <a:r>
              <a:rPr lang="ko-KR" altLang="en-US" sz="800" b="1" dirty="0">
                <a:solidFill>
                  <a:srgbClr val="005493"/>
                </a:solidFill>
                <a:latin typeface="+mn-ea"/>
                <a:cs typeface="Arial"/>
                <a:sym typeface="Arial"/>
              </a:rPr>
              <a:t>사회적 성과 제목</a:t>
            </a:r>
          </a:p>
        </p:txBody>
      </p:sp>
      <p:sp>
        <p:nvSpPr>
          <p:cNvPr id="42" name="Google Shape;288;p3">
            <a:extLst>
              <a:ext uri="{FF2B5EF4-FFF2-40B4-BE49-F238E27FC236}">
                <a16:creationId xmlns:a16="http://schemas.microsoft.com/office/drawing/2014/main" id="{36EF7ECB-FB57-A598-CA87-6C6CBBEFF0FB}"/>
              </a:ext>
            </a:extLst>
          </p:cNvPr>
          <p:cNvSpPr/>
          <p:nvPr/>
        </p:nvSpPr>
        <p:spPr>
          <a:xfrm>
            <a:off x="4944423" y="5124950"/>
            <a:ext cx="2339024" cy="185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4283" tIns="37131" rIns="74283" bIns="37131" anchor="ctr" anchorCtr="0">
            <a:noAutofit/>
          </a:bodyPr>
          <a:lstStyle/>
          <a:p>
            <a:pPr>
              <a:buClr>
                <a:srgbClr val="000000"/>
              </a:buClr>
              <a:buSzPts val="1400"/>
            </a:pPr>
            <a:r>
              <a:rPr lang="ko-KR" altLang="en-US" sz="800" b="1" dirty="0">
                <a:solidFill>
                  <a:srgbClr val="005493"/>
                </a:solidFill>
                <a:latin typeface="+mn-ea"/>
                <a:cs typeface="Arial"/>
                <a:sym typeface="Arial"/>
              </a:rPr>
              <a:t>연도별 매출액 </a:t>
            </a:r>
            <a:r>
              <a:rPr lang="en-US" altLang="ko-KR" sz="800" b="1" dirty="0">
                <a:solidFill>
                  <a:srgbClr val="005493"/>
                </a:solidFill>
                <a:latin typeface="+mn-ea"/>
                <a:cs typeface="Arial"/>
                <a:sym typeface="Arial"/>
              </a:rPr>
              <a:t>(</a:t>
            </a:r>
            <a:r>
              <a:rPr lang="ko-KR" altLang="en-US" sz="800" b="1" dirty="0">
                <a:solidFill>
                  <a:srgbClr val="005493"/>
                </a:solidFill>
                <a:latin typeface="+mn-ea"/>
                <a:cs typeface="Arial"/>
                <a:sym typeface="Arial"/>
              </a:rPr>
              <a:t>백만원</a:t>
            </a:r>
            <a:r>
              <a:rPr lang="en-US" altLang="ko-KR" sz="800" b="1" dirty="0">
                <a:solidFill>
                  <a:srgbClr val="005493"/>
                </a:solidFill>
                <a:latin typeface="+mn-ea"/>
                <a:cs typeface="Arial"/>
                <a:sym typeface="Arial"/>
              </a:rPr>
              <a:t>)</a:t>
            </a:r>
            <a:endParaRPr lang="ko-KR" altLang="en-US" sz="600" b="1" dirty="0">
              <a:solidFill>
                <a:srgbClr val="005493"/>
              </a:solidFill>
              <a:latin typeface="+mn-ea"/>
              <a:cs typeface="Arial"/>
              <a:sym typeface="Arial"/>
            </a:endParaRPr>
          </a:p>
        </p:txBody>
      </p:sp>
      <p:sp>
        <p:nvSpPr>
          <p:cNvPr id="43" name="Google Shape;288;p3">
            <a:extLst>
              <a:ext uri="{FF2B5EF4-FFF2-40B4-BE49-F238E27FC236}">
                <a16:creationId xmlns:a16="http://schemas.microsoft.com/office/drawing/2014/main" id="{5050529A-A201-C6A0-B7E4-B1EF699FE02F}"/>
              </a:ext>
            </a:extLst>
          </p:cNvPr>
          <p:cNvSpPr/>
          <p:nvPr/>
        </p:nvSpPr>
        <p:spPr>
          <a:xfrm>
            <a:off x="4944423" y="6394340"/>
            <a:ext cx="2339024" cy="185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4283" tIns="37131" rIns="74283" bIns="37131" anchor="ctr" anchorCtr="0">
            <a:noAutofit/>
          </a:bodyPr>
          <a:lstStyle/>
          <a:p>
            <a:pPr>
              <a:buClr>
                <a:srgbClr val="000000"/>
              </a:buClr>
              <a:buSzPts val="1400"/>
            </a:pPr>
            <a:r>
              <a:rPr lang="ko-KR" altLang="en-US" sz="800" b="1" dirty="0">
                <a:solidFill>
                  <a:srgbClr val="005493"/>
                </a:solidFill>
                <a:latin typeface="+mn-ea"/>
                <a:cs typeface="Arial"/>
                <a:sym typeface="Arial"/>
              </a:rPr>
              <a:t>연도별 영업이익 </a:t>
            </a:r>
            <a:r>
              <a:rPr lang="en-US" altLang="ko-KR" sz="800" b="1" dirty="0">
                <a:solidFill>
                  <a:srgbClr val="005493"/>
                </a:solidFill>
                <a:latin typeface="+mn-ea"/>
                <a:cs typeface="Arial"/>
                <a:sym typeface="Arial"/>
              </a:rPr>
              <a:t>(</a:t>
            </a:r>
            <a:r>
              <a:rPr lang="ko-KR" altLang="en-US" sz="800" b="1" dirty="0">
                <a:solidFill>
                  <a:srgbClr val="005493"/>
                </a:solidFill>
                <a:latin typeface="+mn-ea"/>
                <a:cs typeface="Arial"/>
                <a:sym typeface="Arial"/>
              </a:rPr>
              <a:t>백만원</a:t>
            </a:r>
            <a:r>
              <a:rPr lang="en-US" altLang="ko-KR" sz="800" b="1" dirty="0">
                <a:solidFill>
                  <a:srgbClr val="005493"/>
                </a:solidFill>
                <a:latin typeface="+mn-ea"/>
                <a:cs typeface="Arial"/>
                <a:sym typeface="Arial"/>
              </a:rPr>
              <a:t>)</a:t>
            </a:r>
            <a:endParaRPr lang="ko-KR" altLang="en-US" sz="600" b="1" dirty="0">
              <a:solidFill>
                <a:srgbClr val="005493"/>
              </a:solidFill>
              <a:latin typeface="+mn-ea"/>
              <a:cs typeface="Arial"/>
              <a:sym typeface="Arial"/>
            </a:endParaRPr>
          </a:p>
        </p:txBody>
      </p:sp>
      <p:graphicFrame>
        <p:nvGraphicFramePr>
          <p:cNvPr id="44" name="차트 43">
            <a:extLst>
              <a:ext uri="{FF2B5EF4-FFF2-40B4-BE49-F238E27FC236}">
                <a16:creationId xmlns:a16="http://schemas.microsoft.com/office/drawing/2014/main" id="{AB8D4570-25A2-4E96-9782-8B08FE8A4BEC}"/>
              </a:ext>
            </a:extLst>
          </p:cNvPr>
          <p:cNvGraphicFramePr/>
          <p:nvPr/>
        </p:nvGraphicFramePr>
        <p:xfrm>
          <a:off x="4993190" y="6624426"/>
          <a:ext cx="2139130" cy="1003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5" name="차트 44">
            <a:extLst>
              <a:ext uri="{FF2B5EF4-FFF2-40B4-BE49-F238E27FC236}">
                <a16:creationId xmlns:a16="http://schemas.microsoft.com/office/drawing/2014/main" id="{C4EBABEE-8561-A4A5-F8FA-10A2CDCAB4C1}"/>
              </a:ext>
            </a:extLst>
          </p:cNvPr>
          <p:cNvGraphicFramePr/>
          <p:nvPr/>
        </p:nvGraphicFramePr>
        <p:xfrm>
          <a:off x="4973784" y="5260647"/>
          <a:ext cx="2256085" cy="10858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25" name="표 1024">
            <a:extLst>
              <a:ext uri="{FF2B5EF4-FFF2-40B4-BE49-F238E27FC236}">
                <a16:creationId xmlns:a16="http://schemas.microsoft.com/office/drawing/2014/main" id="{15F8130D-FF55-1BD9-C66A-334A159E9096}"/>
              </a:ext>
            </a:extLst>
          </p:cNvPr>
          <p:cNvGraphicFramePr>
            <a:graphicFrameLocks noGrp="1"/>
          </p:cNvGraphicFramePr>
          <p:nvPr/>
        </p:nvGraphicFramePr>
        <p:xfrm>
          <a:off x="822102" y="4415049"/>
          <a:ext cx="3335490" cy="1326679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3335490">
                  <a:extLst>
                    <a:ext uri="{9D8B030D-6E8A-4147-A177-3AD203B41FA5}">
                      <a16:colId xmlns:a16="http://schemas.microsoft.com/office/drawing/2014/main" val="3223969310"/>
                    </a:ext>
                  </a:extLst>
                </a:gridCol>
              </a:tblGrid>
              <a:tr h="239242">
                <a:tc>
                  <a:txBody>
                    <a:bodyPr/>
                    <a:lstStyle/>
                    <a:p>
                      <a:pPr marL="0" marR="0" lvl="0" indent="0" algn="l" defTabSz="755934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ko-Kore-KR" altLang="en-US" sz="10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5493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Noto Sans"/>
                          <a:sym typeface="Noto Sans"/>
                        </a:rPr>
                        <a:t>사회적 성과 창출 노력 </a:t>
                      </a:r>
                      <a:r>
                        <a:rPr kumimoji="0" lang="en-US" altLang="ko-Kore-KR" sz="10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5493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Noto Sans"/>
                          <a:sym typeface="Noto Sans"/>
                        </a:rPr>
                        <a:t>(</a:t>
                      </a:r>
                      <a:r>
                        <a:rPr kumimoji="0" lang="ko-Kore-KR" altLang="en-US" sz="10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5493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Noto Sans"/>
                          <a:sym typeface="Noto Sans"/>
                        </a:rPr>
                        <a:t>제목</a:t>
                      </a:r>
                      <a:r>
                        <a:rPr kumimoji="0" lang="en-US" altLang="ko-Kore-KR" sz="10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5493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Noto Sans"/>
                          <a:sym typeface="Noto Sans"/>
                        </a:rPr>
                        <a:t>)</a:t>
                      </a:r>
                      <a:endParaRPr kumimoji="0" lang="en" altLang="ko-Kore-KR" sz="10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5493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Noto Sans"/>
                        <a:sym typeface="Noto Sans"/>
                      </a:endParaRPr>
                    </a:p>
                  </a:txBody>
                  <a:tcPr>
                    <a:lnL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4963962"/>
                  </a:ext>
                </a:extLst>
              </a:tr>
              <a:tr h="1035150">
                <a:tc>
                  <a:txBody>
                    <a:bodyPr/>
                    <a:lstStyle/>
                    <a:p>
                      <a:pPr marL="92075" indent="-92075">
                        <a:lnSpc>
                          <a:spcPct val="150000"/>
                        </a:lnSpc>
                        <a:buClr>
                          <a:srgbClr val="000000"/>
                        </a:buClr>
                        <a:buSzPts val="850"/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900" b="1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사회적 활동 요약 </a:t>
                      </a:r>
                      <a:r>
                        <a:rPr lang="en-US" altLang="ko-KR" sz="900" b="1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(</a:t>
                      </a:r>
                      <a:r>
                        <a:rPr lang="ko-KR" altLang="en-US" sz="900" b="1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소제목</a:t>
                      </a:r>
                      <a:r>
                        <a:rPr lang="en-US" altLang="ko-KR" sz="900" b="1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)</a:t>
                      </a:r>
                      <a:br>
                        <a:rPr lang="ko-KR" altLang="en-US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</a:br>
                      <a:r>
                        <a:rPr lang="en-US" altLang="ko-KR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- </a:t>
                      </a:r>
                      <a:r>
                        <a:rPr lang="ko-KR" altLang="en-US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해당 활동의 내용을 상세하게 작성합니다</a:t>
                      </a:r>
                      <a:r>
                        <a:rPr lang="en-US" altLang="ko-KR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(</a:t>
                      </a:r>
                      <a:r>
                        <a:rPr lang="ko-KR" altLang="en-US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선택</a:t>
                      </a:r>
                      <a:r>
                        <a:rPr lang="en-US" altLang="ko-KR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)</a:t>
                      </a:r>
                      <a:endParaRPr lang="ko-KR" altLang="en-US" sz="900" b="0" i="0" dirty="0">
                        <a:latin typeface="+mn-ea"/>
                        <a:ea typeface="+mn-ea"/>
                        <a:cs typeface="Arial"/>
                        <a:sym typeface="Arial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1189392"/>
                  </a:ext>
                </a:extLst>
              </a:tr>
            </a:tbl>
          </a:graphicData>
        </a:graphic>
      </p:graphicFrame>
      <p:graphicFrame>
        <p:nvGraphicFramePr>
          <p:cNvPr id="1027" name="표 1026">
            <a:extLst>
              <a:ext uri="{FF2B5EF4-FFF2-40B4-BE49-F238E27FC236}">
                <a16:creationId xmlns:a16="http://schemas.microsoft.com/office/drawing/2014/main" id="{0CC45AB0-84F1-B96D-A2C7-AA8C74A66327}"/>
              </a:ext>
            </a:extLst>
          </p:cNvPr>
          <p:cNvGraphicFramePr>
            <a:graphicFrameLocks noGrp="1"/>
          </p:cNvGraphicFramePr>
          <p:nvPr/>
        </p:nvGraphicFramePr>
        <p:xfrm>
          <a:off x="822102" y="2702009"/>
          <a:ext cx="3335490" cy="1326679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3335490">
                  <a:extLst>
                    <a:ext uri="{9D8B030D-6E8A-4147-A177-3AD203B41FA5}">
                      <a16:colId xmlns:a16="http://schemas.microsoft.com/office/drawing/2014/main" val="3223969310"/>
                    </a:ext>
                  </a:extLst>
                </a:gridCol>
              </a:tblGrid>
              <a:tr h="239242">
                <a:tc>
                  <a:txBody>
                    <a:bodyPr/>
                    <a:lstStyle/>
                    <a:p>
                      <a:pPr marL="0" marR="0" lvl="0" indent="0" algn="l" defTabSz="755934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ko-Kore-KR" altLang="en-US" sz="10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5493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Noto Sans"/>
                          <a:sym typeface="Noto Sans"/>
                        </a:rPr>
                        <a:t>사회적 성과 창출 노력 </a:t>
                      </a:r>
                      <a:r>
                        <a:rPr kumimoji="0" lang="en-US" altLang="ko-Kore-KR" sz="10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5493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Noto Sans"/>
                          <a:sym typeface="Noto Sans"/>
                        </a:rPr>
                        <a:t>(</a:t>
                      </a:r>
                      <a:r>
                        <a:rPr kumimoji="0" lang="ko-Kore-KR" altLang="en-US" sz="10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5493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Noto Sans"/>
                          <a:sym typeface="Noto Sans"/>
                        </a:rPr>
                        <a:t>제목</a:t>
                      </a:r>
                      <a:r>
                        <a:rPr kumimoji="0" lang="en-US" altLang="ko-Kore-KR" sz="10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5493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Noto Sans"/>
                          <a:sym typeface="Noto Sans"/>
                        </a:rPr>
                        <a:t>)</a:t>
                      </a:r>
                      <a:endParaRPr kumimoji="0" lang="en" altLang="ko-Kore-KR" sz="10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5493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Noto Sans"/>
                        <a:sym typeface="Noto Sans"/>
                      </a:endParaRPr>
                    </a:p>
                  </a:txBody>
                  <a:tcPr>
                    <a:lnL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4963962"/>
                  </a:ext>
                </a:extLst>
              </a:tr>
              <a:tr h="1035150">
                <a:tc>
                  <a:txBody>
                    <a:bodyPr/>
                    <a:lstStyle/>
                    <a:p>
                      <a:pPr marL="92075" indent="-92075">
                        <a:lnSpc>
                          <a:spcPct val="150000"/>
                        </a:lnSpc>
                        <a:buClr>
                          <a:srgbClr val="000000"/>
                        </a:buClr>
                        <a:buSzPts val="850"/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900" b="1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사회적 활동 요약 </a:t>
                      </a:r>
                      <a:r>
                        <a:rPr lang="en-US" altLang="ko-KR" sz="900" b="1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(</a:t>
                      </a:r>
                      <a:r>
                        <a:rPr lang="ko-KR" altLang="en-US" sz="900" b="1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소제목</a:t>
                      </a:r>
                      <a:r>
                        <a:rPr lang="en-US" altLang="ko-KR" sz="900" b="1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)</a:t>
                      </a:r>
                      <a:br>
                        <a:rPr lang="ko-KR" altLang="en-US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</a:br>
                      <a:r>
                        <a:rPr lang="en-US" altLang="ko-KR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- </a:t>
                      </a:r>
                      <a:r>
                        <a:rPr lang="ko-KR" altLang="en-US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해당 활동의 내용을 상세하게 작성합니다</a:t>
                      </a:r>
                      <a:r>
                        <a:rPr lang="en-US" altLang="ko-KR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(</a:t>
                      </a:r>
                      <a:r>
                        <a:rPr lang="ko-KR" altLang="en-US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선택</a:t>
                      </a:r>
                      <a:r>
                        <a:rPr lang="en-US" altLang="ko-KR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)</a:t>
                      </a:r>
                      <a:endParaRPr lang="ko-KR" altLang="en-US" sz="900" b="0" i="0" dirty="0">
                        <a:latin typeface="+mn-ea"/>
                        <a:ea typeface="+mn-ea"/>
                        <a:cs typeface="Arial"/>
                        <a:sym typeface="Arial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1189392"/>
                  </a:ext>
                </a:extLst>
              </a:tr>
            </a:tbl>
          </a:graphicData>
        </a:graphic>
      </p:graphicFrame>
      <p:graphicFrame>
        <p:nvGraphicFramePr>
          <p:cNvPr id="1032" name="표 1031">
            <a:extLst>
              <a:ext uri="{FF2B5EF4-FFF2-40B4-BE49-F238E27FC236}">
                <a16:creationId xmlns:a16="http://schemas.microsoft.com/office/drawing/2014/main" id="{7D85BE15-C867-2759-0B55-D440359DFB05}"/>
              </a:ext>
            </a:extLst>
          </p:cNvPr>
          <p:cNvGraphicFramePr>
            <a:graphicFrameLocks noGrp="1"/>
          </p:cNvGraphicFramePr>
          <p:nvPr/>
        </p:nvGraphicFramePr>
        <p:xfrm>
          <a:off x="822102" y="6130435"/>
          <a:ext cx="3335490" cy="1326679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3335490">
                  <a:extLst>
                    <a:ext uri="{9D8B030D-6E8A-4147-A177-3AD203B41FA5}">
                      <a16:colId xmlns:a16="http://schemas.microsoft.com/office/drawing/2014/main" val="3223969310"/>
                    </a:ext>
                  </a:extLst>
                </a:gridCol>
              </a:tblGrid>
              <a:tr h="239242">
                <a:tc>
                  <a:txBody>
                    <a:bodyPr/>
                    <a:lstStyle/>
                    <a:p>
                      <a:pPr marL="0" marR="0" lvl="0" indent="0" algn="l" defTabSz="755934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ko-Kore-KR" altLang="en-US" sz="10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5493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Noto Sans"/>
                          <a:sym typeface="Noto Sans"/>
                        </a:rPr>
                        <a:t>사회적 성과 창출 노력 </a:t>
                      </a:r>
                      <a:r>
                        <a:rPr kumimoji="0" lang="en-US" altLang="ko-Kore-KR" sz="10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5493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Noto Sans"/>
                          <a:sym typeface="Noto Sans"/>
                        </a:rPr>
                        <a:t>(</a:t>
                      </a:r>
                      <a:r>
                        <a:rPr kumimoji="0" lang="ko-Kore-KR" altLang="en-US" sz="10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5493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Noto Sans"/>
                          <a:sym typeface="Noto Sans"/>
                        </a:rPr>
                        <a:t>제목</a:t>
                      </a:r>
                      <a:r>
                        <a:rPr kumimoji="0" lang="en-US" altLang="ko-Kore-KR" sz="10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5493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Noto Sans"/>
                          <a:sym typeface="Noto Sans"/>
                        </a:rPr>
                        <a:t>)</a:t>
                      </a:r>
                      <a:endParaRPr kumimoji="0" lang="en" altLang="ko-Kore-KR" sz="10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5493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Noto Sans"/>
                        <a:sym typeface="Noto Sans"/>
                      </a:endParaRPr>
                    </a:p>
                  </a:txBody>
                  <a:tcPr>
                    <a:lnL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4963962"/>
                  </a:ext>
                </a:extLst>
              </a:tr>
              <a:tr h="1035150">
                <a:tc>
                  <a:txBody>
                    <a:bodyPr/>
                    <a:lstStyle/>
                    <a:p>
                      <a:pPr marL="92075" indent="-92075">
                        <a:lnSpc>
                          <a:spcPct val="150000"/>
                        </a:lnSpc>
                        <a:buClr>
                          <a:srgbClr val="000000"/>
                        </a:buClr>
                        <a:buSzPts val="850"/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900" b="1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사회적 활동 요약 </a:t>
                      </a:r>
                      <a:r>
                        <a:rPr lang="en-US" altLang="ko-KR" sz="900" b="1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(</a:t>
                      </a:r>
                      <a:r>
                        <a:rPr lang="ko-KR" altLang="en-US" sz="900" b="1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소제목</a:t>
                      </a:r>
                      <a:r>
                        <a:rPr lang="en-US" altLang="ko-KR" sz="900" b="1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)</a:t>
                      </a:r>
                      <a:br>
                        <a:rPr lang="ko-KR" altLang="en-US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</a:br>
                      <a:r>
                        <a:rPr lang="en-US" altLang="ko-KR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- </a:t>
                      </a:r>
                      <a:r>
                        <a:rPr lang="ko-KR" altLang="en-US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해당 활동의 내용을 상세하게 작성합니다</a:t>
                      </a:r>
                      <a:r>
                        <a:rPr lang="en-US" altLang="ko-KR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(</a:t>
                      </a:r>
                      <a:r>
                        <a:rPr lang="ko-KR" altLang="en-US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선택</a:t>
                      </a:r>
                      <a:r>
                        <a:rPr lang="en-US" altLang="ko-KR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)</a:t>
                      </a:r>
                      <a:endParaRPr lang="ko-KR" altLang="en-US" sz="900" b="0" i="0" dirty="0">
                        <a:latin typeface="+mn-ea"/>
                        <a:ea typeface="+mn-ea"/>
                        <a:cs typeface="Arial"/>
                        <a:sym typeface="Arial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1189392"/>
                  </a:ext>
                </a:extLst>
              </a:tr>
            </a:tbl>
          </a:graphicData>
        </a:graphic>
      </p:graphicFrame>
      <p:graphicFrame>
        <p:nvGraphicFramePr>
          <p:cNvPr id="1033" name="표 1032">
            <a:extLst>
              <a:ext uri="{FF2B5EF4-FFF2-40B4-BE49-F238E27FC236}">
                <a16:creationId xmlns:a16="http://schemas.microsoft.com/office/drawing/2014/main" id="{978C1E3E-3869-885A-B1C2-286D8AE020FC}"/>
              </a:ext>
            </a:extLst>
          </p:cNvPr>
          <p:cNvGraphicFramePr>
            <a:graphicFrameLocks noGrp="1"/>
          </p:cNvGraphicFramePr>
          <p:nvPr/>
        </p:nvGraphicFramePr>
        <p:xfrm>
          <a:off x="822102" y="7840985"/>
          <a:ext cx="3335490" cy="1326679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3335490">
                  <a:extLst>
                    <a:ext uri="{9D8B030D-6E8A-4147-A177-3AD203B41FA5}">
                      <a16:colId xmlns:a16="http://schemas.microsoft.com/office/drawing/2014/main" val="3223969310"/>
                    </a:ext>
                  </a:extLst>
                </a:gridCol>
              </a:tblGrid>
              <a:tr h="239242">
                <a:tc>
                  <a:txBody>
                    <a:bodyPr/>
                    <a:lstStyle/>
                    <a:p>
                      <a:pPr marL="0" marR="0" lvl="0" indent="0" algn="l" defTabSz="755934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ko-Kore-KR" altLang="en-US" sz="10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5493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Noto Sans"/>
                          <a:sym typeface="Noto Sans"/>
                        </a:rPr>
                        <a:t>사회적 성과 창출 노력 </a:t>
                      </a:r>
                      <a:r>
                        <a:rPr kumimoji="0" lang="en-US" altLang="ko-Kore-KR" sz="10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5493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Noto Sans"/>
                          <a:sym typeface="Noto Sans"/>
                        </a:rPr>
                        <a:t>(</a:t>
                      </a:r>
                      <a:r>
                        <a:rPr kumimoji="0" lang="ko-Kore-KR" altLang="en-US" sz="10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5493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Noto Sans"/>
                          <a:sym typeface="Noto Sans"/>
                        </a:rPr>
                        <a:t>제목</a:t>
                      </a:r>
                      <a:r>
                        <a:rPr kumimoji="0" lang="en-US" altLang="ko-Kore-KR" sz="10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5493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Noto Sans"/>
                          <a:sym typeface="Noto Sans"/>
                        </a:rPr>
                        <a:t>)</a:t>
                      </a:r>
                      <a:endParaRPr kumimoji="0" lang="en" altLang="ko-Kore-KR" sz="10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5493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Noto Sans"/>
                        <a:sym typeface="Noto Sans"/>
                      </a:endParaRPr>
                    </a:p>
                  </a:txBody>
                  <a:tcPr>
                    <a:lnL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4963962"/>
                  </a:ext>
                </a:extLst>
              </a:tr>
              <a:tr h="1035150">
                <a:tc>
                  <a:txBody>
                    <a:bodyPr/>
                    <a:lstStyle/>
                    <a:p>
                      <a:pPr marL="92075" indent="-92075">
                        <a:lnSpc>
                          <a:spcPct val="150000"/>
                        </a:lnSpc>
                        <a:buClr>
                          <a:srgbClr val="000000"/>
                        </a:buClr>
                        <a:buSzPts val="850"/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900" b="1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사회적 활동 요약 </a:t>
                      </a:r>
                      <a:r>
                        <a:rPr lang="en-US" altLang="ko-KR" sz="900" b="1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(</a:t>
                      </a:r>
                      <a:r>
                        <a:rPr lang="ko-KR" altLang="en-US" sz="900" b="1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소제목</a:t>
                      </a:r>
                      <a:r>
                        <a:rPr lang="en-US" altLang="ko-KR" sz="900" b="1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)</a:t>
                      </a:r>
                      <a:br>
                        <a:rPr lang="ko-KR" altLang="en-US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</a:br>
                      <a:r>
                        <a:rPr lang="en-US" altLang="ko-KR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- </a:t>
                      </a:r>
                      <a:r>
                        <a:rPr lang="ko-KR" altLang="en-US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해당 활동의 내용을 상세하게 작성합니다</a:t>
                      </a:r>
                      <a:r>
                        <a:rPr lang="en-US" altLang="ko-KR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(</a:t>
                      </a:r>
                      <a:r>
                        <a:rPr lang="ko-KR" altLang="en-US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선택</a:t>
                      </a:r>
                      <a:r>
                        <a:rPr lang="en-US" altLang="ko-KR" sz="900" b="0" i="0" dirty="0">
                          <a:latin typeface="+mn-ea"/>
                          <a:ea typeface="+mn-ea"/>
                          <a:cs typeface="Arial"/>
                          <a:sym typeface="Arial"/>
                        </a:rPr>
                        <a:t>)</a:t>
                      </a:r>
                      <a:endParaRPr lang="ko-KR" altLang="en-US" sz="900" b="0" i="0" dirty="0">
                        <a:latin typeface="+mn-ea"/>
                        <a:ea typeface="+mn-ea"/>
                        <a:cs typeface="Arial"/>
                        <a:sym typeface="Arial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54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1189392"/>
                  </a:ext>
                </a:extLst>
              </a:tr>
            </a:tbl>
          </a:graphicData>
        </a:graphic>
      </p:graphicFrame>
      <p:sp>
        <p:nvSpPr>
          <p:cNvPr id="1048" name="Google Shape;184;p4">
            <a:extLst>
              <a:ext uri="{FF2B5EF4-FFF2-40B4-BE49-F238E27FC236}">
                <a16:creationId xmlns:a16="http://schemas.microsoft.com/office/drawing/2014/main" id="{6958938C-9912-7E69-A243-A658CB1CA442}"/>
              </a:ext>
            </a:extLst>
          </p:cNvPr>
          <p:cNvSpPr/>
          <p:nvPr/>
        </p:nvSpPr>
        <p:spPr>
          <a:xfrm>
            <a:off x="5161229" y="3993246"/>
            <a:ext cx="1501676" cy="1917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4275" tIns="37125" rIns="74275" bIns="37125" anchor="ctr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700" dirty="0">
                <a:solidFill>
                  <a:srgbClr val="005493"/>
                </a:solidFill>
                <a:latin typeface="+mn-ea"/>
                <a:cs typeface="Noto Sans"/>
                <a:sym typeface="Noto Sans"/>
              </a:rPr>
              <a:t>취약계층</a:t>
            </a:r>
            <a:r>
              <a:rPr lang="ko-KR" sz="700" dirty="0">
                <a:solidFill>
                  <a:srgbClr val="005493"/>
                </a:solidFill>
                <a:latin typeface="+mn-ea"/>
                <a:cs typeface="Noto Sans"/>
                <a:sym typeface="Noto Sans"/>
              </a:rPr>
              <a:t> 청년 고용 수</a:t>
            </a:r>
            <a:r>
              <a:rPr lang="en-US" altLang="ko-KR" sz="700" dirty="0">
                <a:solidFill>
                  <a:srgbClr val="005493"/>
                </a:solidFill>
                <a:latin typeface="+mn-ea"/>
                <a:cs typeface="Noto Sans"/>
                <a:sym typeface="Noto Sans"/>
              </a:rPr>
              <a:t>(</a:t>
            </a:r>
            <a:r>
              <a:rPr lang="ko-KR" altLang="en-US" sz="700" dirty="0">
                <a:solidFill>
                  <a:srgbClr val="005493"/>
                </a:solidFill>
                <a:latin typeface="+mn-ea"/>
                <a:cs typeface="Noto Sans"/>
                <a:sym typeface="Noto Sans"/>
              </a:rPr>
              <a:t>예시</a:t>
            </a:r>
            <a:r>
              <a:rPr lang="en-US" altLang="ko-KR" sz="700" dirty="0">
                <a:solidFill>
                  <a:srgbClr val="005493"/>
                </a:solidFill>
                <a:latin typeface="+mn-ea"/>
                <a:cs typeface="Noto Sans"/>
                <a:sym typeface="Noto Sans"/>
              </a:rPr>
              <a:t>)</a:t>
            </a:r>
            <a:endParaRPr sz="1600" dirty="0">
              <a:solidFill>
                <a:srgbClr val="005493"/>
              </a:solidFill>
              <a:latin typeface="+mn-ea"/>
            </a:endParaRPr>
          </a:p>
        </p:txBody>
      </p:sp>
      <p:sp>
        <p:nvSpPr>
          <p:cNvPr id="1050" name="Google Shape;186;p4">
            <a:extLst>
              <a:ext uri="{FF2B5EF4-FFF2-40B4-BE49-F238E27FC236}">
                <a16:creationId xmlns:a16="http://schemas.microsoft.com/office/drawing/2014/main" id="{6E265994-588F-DBF0-244C-30EA27D2EF7F}"/>
              </a:ext>
            </a:extLst>
          </p:cNvPr>
          <p:cNvSpPr/>
          <p:nvPr/>
        </p:nvSpPr>
        <p:spPr>
          <a:xfrm>
            <a:off x="5464157" y="3596544"/>
            <a:ext cx="978007" cy="309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4275" tIns="37125" rIns="74275" bIns="37125" anchor="ctr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Noto Sans"/>
              <a:buNone/>
            </a:pPr>
            <a:r>
              <a:rPr lang="en-US" altLang="ko-KR" sz="2400" b="1" u="none" strike="noStrike" cap="none" dirty="0">
                <a:solidFill>
                  <a:schemeClr val="dk1"/>
                </a:solidFill>
                <a:latin typeface="+mn-ea"/>
                <a:cs typeface="Noto Sans"/>
                <a:sym typeface="Noto Sans"/>
              </a:rPr>
              <a:t>00</a:t>
            </a:r>
            <a:r>
              <a:rPr lang="ko-KR" sz="900" b="1" u="none" strike="noStrike" cap="none" dirty="0">
                <a:solidFill>
                  <a:srgbClr val="000000"/>
                </a:solidFill>
                <a:latin typeface="+mn-ea"/>
                <a:cs typeface="Noto Sans"/>
                <a:sym typeface="Noto Sans"/>
              </a:rPr>
              <a:t>명</a:t>
            </a:r>
            <a:endParaRPr sz="700" b="1" u="none" strike="noStrike" cap="none" dirty="0">
              <a:solidFill>
                <a:srgbClr val="000000"/>
              </a:solidFill>
              <a:latin typeface="+mn-ea"/>
              <a:cs typeface="Noto Sans"/>
              <a:sym typeface="Noto Sans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39E36096-9E74-9D43-A6BC-15DE8B08D723}"/>
              </a:ext>
            </a:extLst>
          </p:cNvPr>
          <p:cNvSpPr/>
          <p:nvPr/>
        </p:nvSpPr>
        <p:spPr>
          <a:xfrm>
            <a:off x="5358809" y="521404"/>
            <a:ext cx="1655033" cy="360000"/>
          </a:xfrm>
          <a:prstGeom prst="rect">
            <a:avLst/>
          </a:prstGeom>
          <a:solidFill>
            <a:schemeClr val="bg1">
              <a:lumMod val="85000"/>
            </a:schemeClr>
          </a:solidFill>
          <a:ln w="6350">
            <a:noFill/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ore-KR" altLang="en-US" sz="900" dirty="0">
                <a:solidFill>
                  <a:srgbClr val="005493"/>
                </a:solidFill>
                <a:latin typeface="+mn-ea"/>
              </a:rPr>
              <a:t>로고</a:t>
            </a:r>
            <a:endParaRPr kumimoji="1" lang="ko-Kore-KR" altLang="en-US" sz="1050" dirty="0">
              <a:solidFill>
                <a:srgbClr val="005493"/>
              </a:solidFill>
              <a:latin typeface="+mn-ea"/>
            </a:endParaRPr>
          </a:p>
        </p:txBody>
      </p:sp>
      <p:sp>
        <p:nvSpPr>
          <p:cNvPr id="5" name="object 2">
            <a:extLst>
              <a:ext uri="{FF2B5EF4-FFF2-40B4-BE49-F238E27FC236}">
                <a16:creationId xmlns:a16="http://schemas.microsoft.com/office/drawing/2014/main" id="{AED5B733-AB81-B419-FC8D-7F72E114AF73}"/>
              </a:ext>
            </a:extLst>
          </p:cNvPr>
          <p:cNvSpPr txBox="1"/>
          <p:nvPr/>
        </p:nvSpPr>
        <p:spPr>
          <a:xfrm>
            <a:off x="519077" y="1078935"/>
            <a:ext cx="4761152" cy="270439"/>
          </a:xfrm>
          <a:prstGeom prst="rect">
            <a:avLst/>
          </a:prstGeom>
          <a:noFill/>
          <a:ln>
            <a:noFill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spcFirstLastPara="1" wrap="square" lIns="74283" tIns="37131" rIns="74283" bIns="37131" anchor="ctr" anchorCtr="0">
            <a:noAutofit/>
          </a:bodyPr>
          <a:lstStyle>
            <a:defPPr>
              <a:defRPr lang="en-US"/>
            </a:defPPr>
            <a:lvl1pPr>
              <a:buClr>
                <a:srgbClr val="000000"/>
              </a:buClr>
              <a:buSzPts val="1400"/>
              <a:defRPr sz="1200" b="1">
                <a:solidFill>
                  <a:srgbClr val="005493"/>
                </a:solidFill>
                <a:latin typeface="+mn-ea"/>
                <a:cs typeface="Arial"/>
              </a:defRPr>
            </a:lvl1pPr>
          </a:lstStyle>
          <a:p>
            <a:r>
              <a:rPr lang="ko-KR" altLang="en-US" sz="1400" dirty="0"/>
              <a:t>소셜 미션</a:t>
            </a:r>
          </a:p>
        </p:txBody>
      </p:sp>
      <p:sp>
        <p:nvSpPr>
          <p:cNvPr id="7" name="Google Shape;393;p4">
            <a:extLst>
              <a:ext uri="{FF2B5EF4-FFF2-40B4-BE49-F238E27FC236}">
                <a16:creationId xmlns:a16="http://schemas.microsoft.com/office/drawing/2014/main" id="{B86595F4-23D7-B9B1-C07B-FE35F0082C4E}"/>
              </a:ext>
            </a:extLst>
          </p:cNvPr>
          <p:cNvSpPr/>
          <p:nvPr/>
        </p:nvSpPr>
        <p:spPr>
          <a:xfrm>
            <a:off x="2115040" y="1062038"/>
            <a:ext cx="4902200" cy="3006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noFill/>
            <a:prstDash val="solid"/>
          </a:ln>
        </p:spPr>
        <p:txBody>
          <a:bodyPr spcFirstLastPara="1" wrap="square" lIns="74283" tIns="37131" rIns="74283" bIns="37131" anchor="ctr" anchorCtr="0">
            <a:noAutofit/>
          </a:bodyPr>
          <a:lstStyle/>
          <a:p>
            <a:pPr algn="ctr">
              <a:lnSpc>
                <a:spcPct val="150000"/>
              </a:lnSpc>
              <a:buClr>
                <a:schemeClr val="dk1"/>
              </a:buClr>
              <a:buSzPts val="1050"/>
            </a:pPr>
            <a:r>
              <a:rPr lang="ko-KR" altLang="en-US" sz="1050" b="1" dirty="0">
                <a:solidFill>
                  <a:schemeClr val="dk1"/>
                </a:solidFill>
                <a:latin typeface="+mn-ea"/>
                <a:cs typeface="Arial"/>
                <a:sym typeface="Arial"/>
              </a:rPr>
              <a:t>기술소외 없는 세상을 만듭니다</a:t>
            </a:r>
          </a:p>
        </p:txBody>
      </p:sp>
      <p:sp>
        <p:nvSpPr>
          <p:cNvPr id="9" name="Slide Number Placeholder 4">
            <a:extLst>
              <a:ext uri="{FF2B5EF4-FFF2-40B4-BE49-F238E27FC236}">
                <a16:creationId xmlns:a16="http://schemas.microsoft.com/office/drawing/2014/main" id="{DD6E821E-1C81-B0F5-ECE0-AAEB787A682A}"/>
              </a:ext>
            </a:extLst>
          </p:cNvPr>
          <p:cNvSpPr txBox="1">
            <a:spLocks/>
          </p:cNvSpPr>
          <p:nvPr/>
        </p:nvSpPr>
        <p:spPr>
          <a:xfrm>
            <a:off x="3522200" y="10180150"/>
            <a:ext cx="515276" cy="215444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000" dirty="0">
                <a:solidFill>
                  <a:srgbClr val="005493"/>
                </a:solidFill>
                <a:latin typeface="Source Han Sans KR" panose="020B0500000000000000" pitchFamily="34" charset="-128"/>
                <a:ea typeface="Source Han Sans KR" panose="020B0500000000000000" pitchFamily="34" charset="-128"/>
              </a:rPr>
              <a:t>- </a:t>
            </a:r>
            <a:fld id="{86CB4B4D-7CA3-9044-876B-883B54F8677D}" type="slidenum">
              <a:rPr lang="en-US" altLang="ko-KR" sz="1000" smtClean="0">
                <a:solidFill>
                  <a:srgbClr val="005493"/>
                </a:solidFill>
                <a:latin typeface="Source Han Sans KR" panose="020B0500000000000000" pitchFamily="34" charset="-128"/>
                <a:ea typeface="Source Han Sans KR" panose="020B0500000000000000" pitchFamily="34" charset="-128"/>
              </a:rPr>
              <a:pPr algn="ctr"/>
              <a:t>4</a:t>
            </a:fld>
            <a:r>
              <a:rPr lang="en-US" altLang="ko-KR" sz="1000" dirty="0">
                <a:solidFill>
                  <a:srgbClr val="005493"/>
                </a:solidFill>
                <a:latin typeface="Source Han Sans KR" panose="020B0500000000000000" pitchFamily="34" charset="-128"/>
                <a:ea typeface="Source Han Sans KR" panose="020B0500000000000000" pitchFamily="34" charset="-128"/>
              </a:rPr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14747245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6861</TotalTime>
  <Words>532</Words>
  <Application>Microsoft Office PowerPoint</Application>
  <PresentationFormat>사용자 지정</PresentationFormat>
  <Paragraphs>108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14" baseType="lpstr">
      <vt:lpstr>Google Sans</vt:lpstr>
      <vt:lpstr>Noto Sans CJK KR Medium</vt:lpstr>
      <vt:lpstr>Source Han Sans KR</vt:lpstr>
      <vt:lpstr>Malgun Gothic</vt:lpstr>
      <vt:lpstr>Malgun Gothic</vt:lpstr>
      <vt:lpstr>Arial</vt:lpstr>
      <vt:lpstr>Calibri</vt:lpstr>
      <vt:lpstr>Calibri Light</vt:lpstr>
      <vt:lpstr>Noto Sans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정광혁</dc:creator>
  <cp:lastModifiedBy>소영 이</cp:lastModifiedBy>
  <cp:revision>65</cp:revision>
  <dcterms:created xsi:type="dcterms:W3CDTF">2023-11-04T09:48:28Z</dcterms:created>
  <dcterms:modified xsi:type="dcterms:W3CDTF">2023-12-06T06:13:39Z</dcterms:modified>
</cp:coreProperties>
</file>